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61" r:id="rId2"/>
    <p:sldId id="262" r:id="rId3"/>
    <p:sldId id="263" r:id="rId4"/>
    <p:sldId id="270" r:id="rId5"/>
    <p:sldId id="271" r:id="rId6"/>
    <p:sldId id="274" r:id="rId7"/>
    <p:sldId id="267" r:id="rId8"/>
    <p:sldId id="272" r:id="rId9"/>
    <p:sldId id="275" r:id="rId10"/>
    <p:sldId id="276" r:id="rId11"/>
    <p:sldId id="268" r:id="rId12"/>
    <p:sldId id="277" r:id="rId13"/>
    <p:sldId id="269" r:id="rId14"/>
    <p:sldId id="273" r:id="rId15"/>
    <p:sldId id="265" r:id="rId16"/>
  </p:sldIdLst>
  <p:sldSz cx="9945688" cy="70993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6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1pPr>
    <a:lvl2pPr marL="486964" algn="l" rtl="0" eaLnBrk="0" fontAlgn="base" hangingPunct="0">
      <a:spcBef>
        <a:spcPct val="0"/>
      </a:spcBef>
      <a:spcAft>
        <a:spcPct val="0"/>
      </a:spcAft>
      <a:defRPr sz="26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2pPr>
    <a:lvl3pPr marL="973927" algn="l" rtl="0" eaLnBrk="0" fontAlgn="base" hangingPunct="0">
      <a:spcBef>
        <a:spcPct val="0"/>
      </a:spcBef>
      <a:spcAft>
        <a:spcPct val="0"/>
      </a:spcAft>
      <a:defRPr sz="26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3pPr>
    <a:lvl4pPr marL="1460891" algn="l" rtl="0" eaLnBrk="0" fontAlgn="base" hangingPunct="0">
      <a:spcBef>
        <a:spcPct val="0"/>
      </a:spcBef>
      <a:spcAft>
        <a:spcPct val="0"/>
      </a:spcAft>
      <a:defRPr sz="26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4pPr>
    <a:lvl5pPr marL="1947855" algn="l" rtl="0" eaLnBrk="0" fontAlgn="base" hangingPunct="0">
      <a:spcBef>
        <a:spcPct val="0"/>
      </a:spcBef>
      <a:spcAft>
        <a:spcPct val="0"/>
      </a:spcAft>
      <a:defRPr sz="26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5pPr>
    <a:lvl6pPr marL="2434819" algn="l" defTabSz="973927" rtl="0" eaLnBrk="1" latinLnBrk="0" hangingPunct="1">
      <a:defRPr sz="26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6pPr>
    <a:lvl7pPr marL="2921782" algn="l" defTabSz="973927" rtl="0" eaLnBrk="1" latinLnBrk="0" hangingPunct="1">
      <a:defRPr sz="26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7pPr>
    <a:lvl8pPr marL="3408746" algn="l" defTabSz="973927" rtl="0" eaLnBrk="1" latinLnBrk="0" hangingPunct="1">
      <a:defRPr sz="26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8pPr>
    <a:lvl9pPr marL="3895710" algn="l" defTabSz="973927" rtl="0" eaLnBrk="1" latinLnBrk="0" hangingPunct="1">
      <a:defRPr sz="26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36">
          <p15:clr>
            <a:srgbClr val="A4A3A4"/>
          </p15:clr>
        </p15:guide>
        <p15:guide id="2" pos="313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D6763"/>
    <a:srgbClr val="ACD3F0"/>
    <a:srgbClr val="ACD4F0"/>
    <a:srgbClr val="4F4D49"/>
    <a:srgbClr val="D1E7F7"/>
    <a:srgbClr val="83C3E5"/>
    <a:srgbClr val="D6EBF6"/>
    <a:srgbClr val="6AB1E2"/>
    <a:srgbClr val="7DB0D3"/>
    <a:srgbClr val="B1D3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30" autoAdjust="0"/>
    <p:restoredTop sz="85076" autoAdjust="0"/>
  </p:normalViewPr>
  <p:slideViewPr>
    <p:cSldViewPr>
      <p:cViewPr varScale="1">
        <p:scale>
          <a:sx n="94" d="100"/>
          <a:sy n="94" d="100"/>
        </p:scale>
        <p:origin x="1722" y="66"/>
      </p:cViewPr>
      <p:guideLst>
        <p:guide orient="horz" pos="2236"/>
        <p:guide pos="313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8" d="100"/>
          <a:sy n="68" d="100"/>
        </p:scale>
        <p:origin x="-2568" y="-1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_rels/data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iagram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E8D9077-CAF4-42A5-A00C-67D6196065FB}" type="doc">
      <dgm:prSet loTypeId="urn:microsoft.com/office/officeart/2005/8/layout/arrow2" loCatId="process" qsTypeId="urn:microsoft.com/office/officeart/2005/8/quickstyle/simple1" qsCatId="simple" csTypeId="urn:microsoft.com/office/officeart/2005/8/colors/accent0_1" csCatId="mainScheme" phldr="1"/>
      <dgm:spPr/>
    </dgm:pt>
    <dgm:pt modelId="{BC33B59D-85B8-42CB-A7D0-2C9B5E74A059}">
      <dgm:prSet phldrT="[Tekst]" custT="1"/>
      <dgm:spPr/>
      <dgm:t>
        <a:bodyPr/>
        <a:lstStyle/>
        <a:p>
          <a:r>
            <a:rPr lang="nl-NL" sz="1400" dirty="0">
              <a:latin typeface="Trebuchet MS" panose="020B0603020202020204" pitchFamily="34" charset="0"/>
            </a:rPr>
            <a:t>Enquête invullen</a:t>
          </a:r>
        </a:p>
      </dgm:t>
    </dgm:pt>
    <dgm:pt modelId="{AF1980B7-51FB-4EAE-BBC3-9BA6418BDF9F}" type="parTrans" cxnId="{1E5F12B4-BD3A-4E1D-B133-F8255E8ED3BB}">
      <dgm:prSet/>
      <dgm:spPr/>
      <dgm:t>
        <a:bodyPr/>
        <a:lstStyle/>
        <a:p>
          <a:endParaRPr lang="nl-NL"/>
        </a:p>
      </dgm:t>
    </dgm:pt>
    <dgm:pt modelId="{C6C4B4B1-E33E-4282-9D34-E4A5D6D0909E}" type="sibTrans" cxnId="{1E5F12B4-BD3A-4E1D-B133-F8255E8ED3BB}">
      <dgm:prSet/>
      <dgm:spPr/>
      <dgm:t>
        <a:bodyPr/>
        <a:lstStyle/>
        <a:p>
          <a:endParaRPr lang="nl-NL"/>
        </a:p>
      </dgm:t>
    </dgm:pt>
    <dgm:pt modelId="{1D95FBCE-8369-4ACF-8079-657AEFEC7FED}">
      <dgm:prSet phldrT="[Tekst]" custT="1"/>
      <dgm:spPr/>
      <dgm:t>
        <a:bodyPr/>
        <a:lstStyle/>
        <a:p>
          <a:r>
            <a:rPr lang="nl-NL" sz="1400" dirty="0">
              <a:latin typeface="Trebuchet MS" panose="020B0603020202020204" pitchFamily="34" charset="0"/>
            </a:rPr>
            <a:t>Ondertekenen en opsturen verwerkers-overeenkomst</a:t>
          </a:r>
        </a:p>
      </dgm:t>
    </dgm:pt>
    <dgm:pt modelId="{41DB3789-80C2-4631-AC4A-59680C48CFDD}" type="parTrans" cxnId="{2E1A2BF8-DDC8-48F9-AAE9-86D221ECD6B4}">
      <dgm:prSet/>
      <dgm:spPr/>
      <dgm:t>
        <a:bodyPr/>
        <a:lstStyle/>
        <a:p>
          <a:endParaRPr lang="nl-NL"/>
        </a:p>
      </dgm:t>
    </dgm:pt>
    <dgm:pt modelId="{FA5E47E6-F0F8-436E-B6FA-9113A268FBD6}" type="sibTrans" cxnId="{2E1A2BF8-DDC8-48F9-AAE9-86D221ECD6B4}">
      <dgm:prSet/>
      <dgm:spPr/>
      <dgm:t>
        <a:bodyPr/>
        <a:lstStyle/>
        <a:p>
          <a:endParaRPr lang="nl-NL"/>
        </a:p>
      </dgm:t>
    </dgm:pt>
    <dgm:pt modelId="{84EFD1D5-1AF3-4499-880B-9261CAAF76B8}">
      <dgm:prSet phldrT="[Tekst]" custT="1"/>
      <dgm:spPr/>
      <dgm:t>
        <a:bodyPr/>
        <a:lstStyle/>
        <a:p>
          <a:r>
            <a:rPr lang="nl-NL" sz="1400" dirty="0">
              <a:latin typeface="Trebuchet MS" panose="020B0603020202020204" pitchFamily="34" charset="0"/>
            </a:rPr>
            <a:t>Realiseren export functionaliteit</a:t>
          </a:r>
        </a:p>
      </dgm:t>
    </dgm:pt>
    <dgm:pt modelId="{5A3ACE2D-9CDA-4A78-904B-A8BBF574629C}" type="parTrans" cxnId="{E91DC6A9-542F-4C8F-8D92-E33FD152BAC4}">
      <dgm:prSet/>
      <dgm:spPr/>
      <dgm:t>
        <a:bodyPr/>
        <a:lstStyle/>
        <a:p>
          <a:endParaRPr lang="nl-NL"/>
        </a:p>
      </dgm:t>
    </dgm:pt>
    <dgm:pt modelId="{E23E5311-69AC-4190-B758-41A2139AAED6}" type="sibTrans" cxnId="{E91DC6A9-542F-4C8F-8D92-E33FD152BAC4}">
      <dgm:prSet/>
      <dgm:spPr/>
      <dgm:t>
        <a:bodyPr/>
        <a:lstStyle/>
        <a:p>
          <a:endParaRPr lang="nl-NL"/>
        </a:p>
      </dgm:t>
    </dgm:pt>
    <dgm:pt modelId="{D20732D4-2ABC-404E-A1D8-D08922C46A94}">
      <dgm:prSet phldrT="[Tekst]" custT="1"/>
      <dgm:spPr/>
      <dgm:t>
        <a:bodyPr/>
        <a:lstStyle/>
        <a:p>
          <a:r>
            <a:rPr lang="nl-NL" sz="1400" dirty="0">
              <a:latin typeface="Trebuchet MS" panose="020B0603020202020204" pitchFamily="34" charset="0"/>
            </a:rPr>
            <a:t>Data aanleveren aan het gemeenteportaal</a:t>
          </a:r>
        </a:p>
      </dgm:t>
    </dgm:pt>
    <dgm:pt modelId="{EDD2B446-D2FC-4E3B-A0BB-23E3E64D4CDE}" type="parTrans" cxnId="{CC4BACC3-4C34-4E90-98D9-3F39D42B24AA}">
      <dgm:prSet/>
      <dgm:spPr/>
      <dgm:t>
        <a:bodyPr/>
        <a:lstStyle/>
        <a:p>
          <a:endParaRPr lang="nl-NL"/>
        </a:p>
      </dgm:t>
    </dgm:pt>
    <dgm:pt modelId="{804470FF-96C8-41A3-AA80-5305FFFA2012}" type="sibTrans" cxnId="{CC4BACC3-4C34-4E90-98D9-3F39D42B24AA}">
      <dgm:prSet/>
      <dgm:spPr/>
      <dgm:t>
        <a:bodyPr/>
        <a:lstStyle/>
        <a:p>
          <a:endParaRPr lang="nl-NL"/>
        </a:p>
      </dgm:t>
    </dgm:pt>
    <dgm:pt modelId="{8DE8C8D5-FC53-40B5-95B2-2E2892FDEA91}" type="pres">
      <dgm:prSet presAssocID="{FE8D9077-CAF4-42A5-A00C-67D6196065FB}" presName="arrowDiagram" presStyleCnt="0">
        <dgm:presLayoutVars>
          <dgm:chMax val="5"/>
          <dgm:dir/>
          <dgm:resizeHandles val="exact"/>
        </dgm:presLayoutVars>
      </dgm:prSet>
      <dgm:spPr/>
    </dgm:pt>
    <dgm:pt modelId="{46CC81C8-8CC7-4211-AF45-72E134EB89B1}" type="pres">
      <dgm:prSet presAssocID="{FE8D9077-CAF4-42A5-A00C-67D6196065FB}" presName="arrow" presStyleLbl="bgShp" presStyleIdx="0" presStyleCnt="1"/>
      <dgm:spPr/>
    </dgm:pt>
    <dgm:pt modelId="{494D3045-6A3A-441E-9325-3527327EFCC2}" type="pres">
      <dgm:prSet presAssocID="{FE8D9077-CAF4-42A5-A00C-67D6196065FB}" presName="arrowDiagram4" presStyleCnt="0"/>
      <dgm:spPr/>
    </dgm:pt>
    <dgm:pt modelId="{CDD035D1-3CA3-40E9-B4A1-C41410DC0184}" type="pres">
      <dgm:prSet presAssocID="{BC33B59D-85B8-42CB-A7D0-2C9B5E74A059}" presName="bullet4a" presStyleLbl="node1" presStyleIdx="0" presStyleCnt="4"/>
      <dgm:spPr>
        <a:solidFill>
          <a:srgbClr val="92D050"/>
        </a:solidFill>
        <a:ln>
          <a:noFill/>
        </a:ln>
      </dgm:spPr>
    </dgm:pt>
    <dgm:pt modelId="{8AF5396E-AF9B-47A9-BA9B-9C7002CF0056}" type="pres">
      <dgm:prSet presAssocID="{BC33B59D-85B8-42CB-A7D0-2C9B5E74A059}" presName="textBox4a" presStyleLbl="revTx" presStyleIdx="0" presStyleCnt="4" custLinFactNeighborX="5620" custLinFactNeighborY="-1142">
        <dgm:presLayoutVars>
          <dgm:bulletEnabled val="1"/>
        </dgm:presLayoutVars>
      </dgm:prSet>
      <dgm:spPr/>
    </dgm:pt>
    <dgm:pt modelId="{5DA40957-BFCC-4726-BFD7-8356C18C7790}" type="pres">
      <dgm:prSet presAssocID="{1D95FBCE-8369-4ACF-8079-657AEFEC7FED}" presName="bullet4b" presStyleLbl="node1" presStyleIdx="1" presStyleCnt="4"/>
      <dgm:spPr>
        <a:solidFill>
          <a:srgbClr val="92D050"/>
        </a:solidFill>
        <a:ln>
          <a:noFill/>
        </a:ln>
      </dgm:spPr>
    </dgm:pt>
    <dgm:pt modelId="{8C22A948-747B-4AA4-99A1-C03E7DE7AD9F}" type="pres">
      <dgm:prSet presAssocID="{1D95FBCE-8369-4ACF-8079-657AEFEC7FED}" presName="textBox4b" presStyleLbl="revTx" presStyleIdx="1" presStyleCnt="4" custScaleX="120126" custScaleY="51052" custLinFactNeighborX="13717" custLinFactNeighborY="-25609">
        <dgm:presLayoutVars>
          <dgm:bulletEnabled val="1"/>
        </dgm:presLayoutVars>
      </dgm:prSet>
      <dgm:spPr/>
    </dgm:pt>
    <dgm:pt modelId="{FE6A8B53-A5DC-4FD0-81E3-65E3088744D4}" type="pres">
      <dgm:prSet presAssocID="{84EFD1D5-1AF3-4499-880B-9261CAAF76B8}" presName="bullet4c" presStyleLbl="node1" presStyleIdx="2" presStyleCnt="4"/>
      <dgm:spPr>
        <a:solidFill>
          <a:srgbClr val="FFC000"/>
        </a:solidFill>
        <a:ln>
          <a:noFill/>
        </a:ln>
      </dgm:spPr>
    </dgm:pt>
    <dgm:pt modelId="{E627C1E0-7248-440E-920B-F266C5982D8E}" type="pres">
      <dgm:prSet presAssocID="{84EFD1D5-1AF3-4499-880B-9261CAAF76B8}" presName="textBox4c" presStyleLbl="revTx" presStyleIdx="2" presStyleCnt="4" custLinFactNeighborX="4219" custLinFactNeighborY="-3895">
        <dgm:presLayoutVars>
          <dgm:bulletEnabled val="1"/>
        </dgm:presLayoutVars>
      </dgm:prSet>
      <dgm:spPr/>
    </dgm:pt>
    <dgm:pt modelId="{6391BB03-F72D-4D40-AF49-4611424C5181}" type="pres">
      <dgm:prSet presAssocID="{D20732D4-2ABC-404E-A1D8-D08922C46A94}" presName="bullet4d" presStyleLbl="node1" presStyleIdx="3" presStyleCnt="4"/>
      <dgm:spPr>
        <a:solidFill>
          <a:srgbClr val="FF0000"/>
        </a:solidFill>
        <a:ln>
          <a:noFill/>
        </a:ln>
      </dgm:spPr>
    </dgm:pt>
    <dgm:pt modelId="{F47B0CB2-A649-4BD1-96AD-A32C84647339}" type="pres">
      <dgm:prSet presAssocID="{D20732D4-2ABC-404E-A1D8-D08922C46A94}" presName="textBox4d" presStyleLbl="revTx" presStyleIdx="3" presStyleCnt="4" custScaleX="119021" custLinFactNeighborX="12420">
        <dgm:presLayoutVars>
          <dgm:bulletEnabled val="1"/>
        </dgm:presLayoutVars>
      </dgm:prSet>
      <dgm:spPr/>
    </dgm:pt>
  </dgm:ptLst>
  <dgm:cxnLst>
    <dgm:cxn modelId="{8B449834-2D23-42EF-922E-A455681A0CE6}" type="presOf" srcId="{D20732D4-2ABC-404E-A1D8-D08922C46A94}" destId="{F47B0CB2-A649-4BD1-96AD-A32C84647339}" srcOrd="0" destOrd="0" presId="urn:microsoft.com/office/officeart/2005/8/layout/arrow2"/>
    <dgm:cxn modelId="{6B4E8D4E-8B6D-4632-9C6D-44FA00D87D11}" type="presOf" srcId="{FE8D9077-CAF4-42A5-A00C-67D6196065FB}" destId="{8DE8C8D5-FC53-40B5-95B2-2E2892FDEA91}" srcOrd="0" destOrd="0" presId="urn:microsoft.com/office/officeart/2005/8/layout/arrow2"/>
    <dgm:cxn modelId="{18B41982-A5E0-4351-9F5C-374E89EEB449}" type="presOf" srcId="{BC33B59D-85B8-42CB-A7D0-2C9B5E74A059}" destId="{8AF5396E-AF9B-47A9-BA9B-9C7002CF0056}" srcOrd="0" destOrd="0" presId="urn:microsoft.com/office/officeart/2005/8/layout/arrow2"/>
    <dgm:cxn modelId="{E91DC6A9-542F-4C8F-8D92-E33FD152BAC4}" srcId="{FE8D9077-CAF4-42A5-A00C-67D6196065FB}" destId="{84EFD1D5-1AF3-4499-880B-9261CAAF76B8}" srcOrd="2" destOrd="0" parTransId="{5A3ACE2D-9CDA-4A78-904B-A8BBF574629C}" sibTransId="{E23E5311-69AC-4190-B758-41A2139AAED6}"/>
    <dgm:cxn modelId="{7E5D1EAC-75FE-4253-A7EF-39DB7D11ECED}" type="presOf" srcId="{1D95FBCE-8369-4ACF-8079-657AEFEC7FED}" destId="{8C22A948-747B-4AA4-99A1-C03E7DE7AD9F}" srcOrd="0" destOrd="0" presId="urn:microsoft.com/office/officeart/2005/8/layout/arrow2"/>
    <dgm:cxn modelId="{1E5F12B4-BD3A-4E1D-B133-F8255E8ED3BB}" srcId="{FE8D9077-CAF4-42A5-A00C-67D6196065FB}" destId="{BC33B59D-85B8-42CB-A7D0-2C9B5E74A059}" srcOrd="0" destOrd="0" parTransId="{AF1980B7-51FB-4EAE-BBC3-9BA6418BDF9F}" sibTransId="{C6C4B4B1-E33E-4282-9D34-E4A5D6D0909E}"/>
    <dgm:cxn modelId="{9E51FBC2-0F6A-4F6B-BEE7-7E466BF78372}" type="presOf" srcId="{84EFD1D5-1AF3-4499-880B-9261CAAF76B8}" destId="{E627C1E0-7248-440E-920B-F266C5982D8E}" srcOrd="0" destOrd="0" presId="urn:microsoft.com/office/officeart/2005/8/layout/arrow2"/>
    <dgm:cxn modelId="{CC4BACC3-4C34-4E90-98D9-3F39D42B24AA}" srcId="{FE8D9077-CAF4-42A5-A00C-67D6196065FB}" destId="{D20732D4-2ABC-404E-A1D8-D08922C46A94}" srcOrd="3" destOrd="0" parTransId="{EDD2B446-D2FC-4E3B-A0BB-23E3E64D4CDE}" sibTransId="{804470FF-96C8-41A3-AA80-5305FFFA2012}"/>
    <dgm:cxn modelId="{2E1A2BF8-DDC8-48F9-AAE9-86D221ECD6B4}" srcId="{FE8D9077-CAF4-42A5-A00C-67D6196065FB}" destId="{1D95FBCE-8369-4ACF-8079-657AEFEC7FED}" srcOrd="1" destOrd="0" parTransId="{41DB3789-80C2-4631-AC4A-59680C48CFDD}" sibTransId="{FA5E47E6-F0F8-436E-B6FA-9113A268FBD6}"/>
    <dgm:cxn modelId="{CEE5A554-92D7-4325-8AB3-510E93674794}" type="presParOf" srcId="{8DE8C8D5-FC53-40B5-95B2-2E2892FDEA91}" destId="{46CC81C8-8CC7-4211-AF45-72E134EB89B1}" srcOrd="0" destOrd="0" presId="urn:microsoft.com/office/officeart/2005/8/layout/arrow2"/>
    <dgm:cxn modelId="{F99A1806-01FD-4D40-8E3D-6D886A64512C}" type="presParOf" srcId="{8DE8C8D5-FC53-40B5-95B2-2E2892FDEA91}" destId="{494D3045-6A3A-441E-9325-3527327EFCC2}" srcOrd="1" destOrd="0" presId="urn:microsoft.com/office/officeart/2005/8/layout/arrow2"/>
    <dgm:cxn modelId="{89E637DC-9970-4201-9CB2-BA189F758AA9}" type="presParOf" srcId="{494D3045-6A3A-441E-9325-3527327EFCC2}" destId="{CDD035D1-3CA3-40E9-B4A1-C41410DC0184}" srcOrd="0" destOrd="0" presId="urn:microsoft.com/office/officeart/2005/8/layout/arrow2"/>
    <dgm:cxn modelId="{C1CD18D6-70D1-4D6A-9251-A02526C6AFBC}" type="presParOf" srcId="{494D3045-6A3A-441E-9325-3527327EFCC2}" destId="{8AF5396E-AF9B-47A9-BA9B-9C7002CF0056}" srcOrd="1" destOrd="0" presId="urn:microsoft.com/office/officeart/2005/8/layout/arrow2"/>
    <dgm:cxn modelId="{724216B3-708E-40BF-AA25-6BD9478D4859}" type="presParOf" srcId="{494D3045-6A3A-441E-9325-3527327EFCC2}" destId="{5DA40957-BFCC-4726-BFD7-8356C18C7790}" srcOrd="2" destOrd="0" presId="urn:microsoft.com/office/officeart/2005/8/layout/arrow2"/>
    <dgm:cxn modelId="{DBEE265A-1121-4274-BBAA-D4DE895360BD}" type="presParOf" srcId="{494D3045-6A3A-441E-9325-3527327EFCC2}" destId="{8C22A948-747B-4AA4-99A1-C03E7DE7AD9F}" srcOrd="3" destOrd="0" presId="urn:microsoft.com/office/officeart/2005/8/layout/arrow2"/>
    <dgm:cxn modelId="{2920B617-76F3-43AD-A075-ED259FBC0A39}" type="presParOf" srcId="{494D3045-6A3A-441E-9325-3527327EFCC2}" destId="{FE6A8B53-A5DC-4FD0-81E3-65E3088744D4}" srcOrd="4" destOrd="0" presId="urn:microsoft.com/office/officeart/2005/8/layout/arrow2"/>
    <dgm:cxn modelId="{EE58CC47-A7C6-484E-8327-228081232314}" type="presParOf" srcId="{494D3045-6A3A-441E-9325-3527327EFCC2}" destId="{E627C1E0-7248-440E-920B-F266C5982D8E}" srcOrd="5" destOrd="0" presId="urn:microsoft.com/office/officeart/2005/8/layout/arrow2"/>
    <dgm:cxn modelId="{1BCF9460-DB5A-44BC-89CF-B1DA5C3E0451}" type="presParOf" srcId="{494D3045-6A3A-441E-9325-3527327EFCC2}" destId="{6391BB03-F72D-4D40-AF49-4611424C5181}" srcOrd="6" destOrd="0" presId="urn:microsoft.com/office/officeart/2005/8/layout/arrow2"/>
    <dgm:cxn modelId="{9E377592-4E5D-43A9-994F-193EB1A37AE2}" type="presParOf" srcId="{494D3045-6A3A-441E-9325-3527327EFCC2}" destId="{F47B0CB2-A649-4BD1-96AD-A32C84647339}" srcOrd="7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703687C-9170-4EDB-A1D6-82B5369B0E99}" type="doc">
      <dgm:prSet loTypeId="urn:microsoft.com/office/officeart/2005/8/layout/hProcess1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nl-NL"/>
        </a:p>
      </dgm:t>
    </dgm:pt>
    <dgm:pt modelId="{70D244BC-5F17-4230-B724-AC72ED0181CE}">
      <dgm:prSet phldrT="[Tekst]" custT="1"/>
      <dgm:spPr/>
      <dgm:t>
        <a:bodyPr/>
        <a:lstStyle/>
        <a:p>
          <a:r>
            <a:rPr lang="nl-NL" sz="1600" dirty="0">
              <a:latin typeface="Trebuchet MS" panose="020B0603020202020204" pitchFamily="34" charset="0"/>
            </a:rPr>
            <a:t>Start</a:t>
          </a:r>
        </a:p>
      </dgm:t>
    </dgm:pt>
    <dgm:pt modelId="{DC987AC0-8621-4DBE-971E-4B7137E1ECBB}" type="parTrans" cxnId="{C32485EC-318C-427F-9150-412E60B3B981}">
      <dgm:prSet/>
      <dgm:spPr/>
      <dgm:t>
        <a:bodyPr/>
        <a:lstStyle/>
        <a:p>
          <a:endParaRPr lang="nl-NL"/>
        </a:p>
      </dgm:t>
    </dgm:pt>
    <dgm:pt modelId="{6286DCAA-D08A-478B-81EA-3FA349A4B5A1}" type="sibTrans" cxnId="{C32485EC-318C-427F-9150-412E60B3B981}">
      <dgm:prSet/>
      <dgm:spPr/>
      <dgm:t>
        <a:bodyPr/>
        <a:lstStyle/>
        <a:p>
          <a:endParaRPr lang="nl-NL"/>
        </a:p>
      </dgm:t>
    </dgm:pt>
    <dgm:pt modelId="{52189907-C7A1-440E-BFCF-6724E9667443}">
      <dgm:prSet phldrT="[Tekst]" custT="1"/>
      <dgm:spPr/>
      <dgm:t>
        <a:bodyPr/>
        <a:lstStyle/>
        <a:p>
          <a:r>
            <a:rPr lang="nl-NL" sz="1600" dirty="0">
              <a:latin typeface="Trebuchet MS" panose="020B0603020202020204" pitchFamily="34" charset="0"/>
            </a:rPr>
            <a:t>Laatste sessie</a:t>
          </a:r>
        </a:p>
      </dgm:t>
    </dgm:pt>
    <dgm:pt modelId="{1E043F57-0036-445E-A2F8-AD7742DB92D8}" type="parTrans" cxnId="{36E77320-C86E-422E-AB70-A0A3208FB011}">
      <dgm:prSet/>
      <dgm:spPr/>
      <dgm:t>
        <a:bodyPr/>
        <a:lstStyle/>
        <a:p>
          <a:endParaRPr lang="nl-NL"/>
        </a:p>
      </dgm:t>
    </dgm:pt>
    <dgm:pt modelId="{BC662DE9-7BD0-4CC0-9377-746BFA902ECA}" type="sibTrans" cxnId="{36E77320-C86E-422E-AB70-A0A3208FB011}">
      <dgm:prSet/>
      <dgm:spPr/>
      <dgm:t>
        <a:bodyPr/>
        <a:lstStyle/>
        <a:p>
          <a:endParaRPr lang="nl-NL"/>
        </a:p>
      </dgm:t>
    </dgm:pt>
    <dgm:pt modelId="{AA6B6213-86C2-4AE6-B44D-360628598791}">
      <dgm:prSet phldrT="[Tekst]" custT="1"/>
      <dgm:spPr/>
      <dgm:t>
        <a:bodyPr/>
        <a:lstStyle/>
        <a:p>
          <a:r>
            <a:rPr lang="nl-NL" sz="1600" dirty="0">
              <a:latin typeface="Trebuchet MS" panose="020B0603020202020204" pitchFamily="34" charset="0"/>
            </a:rPr>
            <a:t>Eén na laatste sessie</a:t>
          </a:r>
        </a:p>
      </dgm:t>
    </dgm:pt>
    <dgm:pt modelId="{1C2F6978-6897-4656-814F-BA6D632309D5}" type="parTrans" cxnId="{FE3CBD01-E59A-426D-8672-275F87F5F3FE}">
      <dgm:prSet/>
      <dgm:spPr/>
      <dgm:t>
        <a:bodyPr/>
        <a:lstStyle/>
        <a:p>
          <a:endParaRPr lang="nl-NL"/>
        </a:p>
      </dgm:t>
    </dgm:pt>
    <dgm:pt modelId="{8A8EC276-7D30-464B-B576-F789BF160796}" type="sibTrans" cxnId="{FE3CBD01-E59A-426D-8672-275F87F5F3FE}">
      <dgm:prSet/>
      <dgm:spPr/>
      <dgm:t>
        <a:bodyPr/>
        <a:lstStyle/>
        <a:p>
          <a:endParaRPr lang="nl-NL"/>
        </a:p>
      </dgm:t>
    </dgm:pt>
    <dgm:pt modelId="{41197BE2-BD07-4E21-A340-5C4362BC510C}">
      <dgm:prSet phldrT="[Tekst]" custT="1"/>
      <dgm:spPr/>
      <dgm:t>
        <a:bodyPr/>
        <a:lstStyle/>
        <a:p>
          <a:r>
            <a:rPr lang="nl-NL" sz="1600" dirty="0">
              <a:latin typeface="Trebuchet MS" panose="020B0603020202020204" pitchFamily="34" charset="0"/>
            </a:rPr>
            <a:t>Sessie</a:t>
          </a:r>
        </a:p>
      </dgm:t>
    </dgm:pt>
    <dgm:pt modelId="{A1C1FEE3-AAAD-4FBE-BB00-99B6BFBC478F}" type="parTrans" cxnId="{87719C14-FFB3-41BB-A5EE-1A77562C215D}">
      <dgm:prSet/>
      <dgm:spPr/>
      <dgm:t>
        <a:bodyPr/>
        <a:lstStyle/>
        <a:p>
          <a:endParaRPr lang="nl-NL"/>
        </a:p>
      </dgm:t>
    </dgm:pt>
    <dgm:pt modelId="{7A359418-9A34-4D15-94EF-52A400D977D6}" type="sibTrans" cxnId="{87719C14-FFB3-41BB-A5EE-1A77562C215D}">
      <dgm:prSet/>
      <dgm:spPr/>
      <dgm:t>
        <a:bodyPr/>
        <a:lstStyle/>
        <a:p>
          <a:endParaRPr lang="nl-NL"/>
        </a:p>
      </dgm:t>
    </dgm:pt>
    <dgm:pt modelId="{F68077B3-BB49-48F3-BFFE-AAE5E847FF69}">
      <dgm:prSet phldrT="[Tekst]" custT="1"/>
      <dgm:spPr/>
      <dgm:t>
        <a:bodyPr/>
        <a:lstStyle/>
        <a:p>
          <a:r>
            <a:rPr lang="nl-NL" sz="1600" dirty="0">
              <a:latin typeface="Trebuchet MS" panose="020B0603020202020204" pitchFamily="34" charset="0"/>
            </a:rPr>
            <a:t>Sessie</a:t>
          </a:r>
        </a:p>
      </dgm:t>
    </dgm:pt>
    <dgm:pt modelId="{A9A77A58-BF0F-40FA-B161-F151D01EAACF}" type="parTrans" cxnId="{99A0AE54-0526-4EE4-BB8B-374E7B61354C}">
      <dgm:prSet/>
      <dgm:spPr/>
      <dgm:t>
        <a:bodyPr/>
        <a:lstStyle/>
        <a:p>
          <a:endParaRPr lang="nl-NL"/>
        </a:p>
      </dgm:t>
    </dgm:pt>
    <dgm:pt modelId="{F4AA4CA8-62B8-4BFA-9B23-02231E3B71D7}" type="sibTrans" cxnId="{99A0AE54-0526-4EE4-BB8B-374E7B61354C}">
      <dgm:prSet/>
      <dgm:spPr/>
      <dgm:t>
        <a:bodyPr/>
        <a:lstStyle/>
        <a:p>
          <a:endParaRPr lang="nl-NL"/>
        </a:p>
      </dgm:t>
    </dgm:pt>
    <dgm:pt modelId="{1A381A40-E571-49B2-9153-4382EBFC2FCB}">
      <dgm:prSet phldrT="[Tekst]" custT="1"/>
      <dgm:spPr/>
      <dgm:t>
        <a:bodyPr/>
        <a:lstStyle/>
        <a:p>
          <a:r>
            <a:rPr lang="nl-NL" sz="1600" dirty="0">
              <a:latin typeface="Trebuchet MS" panose="020B0603020202020204" pitchFamily="34" charset="0"/>
            </a:rPr>
            <a:t>Sessie</a:t>
          </a:r>
        </a:p>
      </dgm:t>
    </dgm:pt>
    <dgm:pt modelId="{DEEB8318-4928-4B3C-A1A1-E482C3E81D4C}" type="parTrans" cxnId="{07E5A0F9-1CAA-4783-B1BF-9D31369F09D5}">
      <dgm:prSet/>
      <dgm:spPr/>
      <dgm:t>
        <a:bodyPr/>
        <a:lstStyle/>
        <a:p>
          <a:endParaRPr lang="nl-NL"/>
        </a:p>
      </dgm:t>
    </dgm:pt>
    <dgm:pt modelId="{ED9D3907-C3C4-4C33-B047-904B28EB2A9E}" type="sibTrans" cxnId="{07E5A0F9-1CAA-4783-B1BF-9D31369F09D5}">
      <dgm:prSet/>
      <dgm:spPr/>
      <dgm:t>
        <a:bodyPr/>
        <a:lstStyle/>
        <a:p>
          <a:endParaRPr lang="nl-NL"/>
        </a:p>
      </dgm:t>
    </dgm:pt>
    <dgm:pt modelId="{ACADA64E-DD75-46D3-91B9-6CC1023E88E2}">
      <dgm:prSet phldrT="[Tekst]" custT="1"/>
      <dgm:spPr/>
      <dgm:t>
        <a:bodyPr/>
        <a:lstStyle/>
        <a:p>
          <a:r>
            <a:rPr lang="nl-NL" sz="1600" dirty="0">
              <a:latin typeface="Trebuchet MS" panose="020B0603020202020204" pitchFamily="34" charset="0"/>
            </a:rPr>
            <a:t>Sessie</a:t>
          </a:r>
        </a:p>
      </dgm:t>
    </dgm:pt>
    <dgm:pt modelId="{7BAB3F6F-33F0-49B5-B769-D6A65A728B5C}" type="parTrans" cxnId="{F8EF0965-DBB4-484D-8377-5E1406E7DD42}">
      <dgm:prSet/>
      <dgm:spPr/>
      <dgm:t>
        <a:bodyPr/>
        <a:lstStyle/>
        <a:p>
          <a:endParaRPr lang="nl-NL"/>
        </a:p>
      </dgm:t>
    </dgm:pt>
    <dgm:pt modelId="{D0BE2D82-4081-4302-BFCB-4BCE44D6358A}" type="sibTrans" cxnId="{F8EF0965-DBB4-484D-8377-5E1406E7DD42}">
      <dgm:prSet/>
      <dgm:spPr/>
      <dgm:t>
        <a:bodyPr/>
        <a:lstStyle/>
        <a:p>
          <a:endParaRPr lang="nl-NL"/>
        </a:p>
      </dgm:t>
    </dgm:pt>
    <dgm:pt modelId="{99CD71BD-F291-4B7A-9E1B-C171D195FC45}" type="pres">
      <dgm:prSet presAssocID="{C703687C-9170-4EDB-A1D6-82B5369B0E99}" presName="Name0" presStyleCnt="0">
        <dgm:presLayoutVars>
          <dgm:dir/>
          <dgm:resizeHandles val="exact"/>
        </dgm:presLayoutVars>
      </dgm:prSet>
      <dgm:spPr/>
    </dgm:pt>
    <dgm:pt modelId="{B200D987-3A45-40AC-95D0-7EE624EE5265}" type="pres">
      <dgm:prSet presAssocID="{C703687C-9170-4EDB-A1D6-82B5369B0E99}" presName="arrow" presStyleLbl="bgShp" presStyleIdx="0" presStyleCnt="1" custScaleY="71825"/>
      <dgm:spPr>
        <a:solidFill>
          <a:srgbClr val="ACD3F0"/>
        </a:solidFill>
      </dgm:spPr>
    </dgm:pt>
    <dgm:pt modelId="{1D5F3FBE-446C-48F6-A642-4D52478727D9}" type="pres">
      <dgm:prSet presAssocID="{C703687C-9170-4EDB-A1D6-82B5369B0E99}" presName="points" presStyleCnt="0"/>
      <dgm:spPr/>
    </dgm:pt>
    <dgm:pt modelId="{2C764AD6-380F-4441-A970-A9977C7593DE}" type="pres">
      <dgm:prSet presAssocID="{70D244BC-5F17-4230-B724-AC72ED0181CE}" presName="compositeA" presStyleCnt="0"/>
      <dgm:spPr/>
    </dgm:pt>
    <dgm:pt modelId="{2EDD380A-9963-421C-A7D9-05C73C274893}" type="pres">
      <dgm:prSet presAssocID="{70D244BC-5F17-4230-B724-AC72ED0181CE}" presName="textA" presStyleLbl="revTx" presStyleIdx="0" presStyleCnt="7" custScaleX="102601" custScaleY="46252" custLinFactY="5607" custLinFactNeighborX="22911" custLinFactNeighborY="100000">
        <dgm:presLayoutVars>
          <dgm:bulletEnabled val="1"/>
        </dgm:presLayoutVars>
      </dgm:prSet>
      <dgm:spPr/>
    </dgm:pt>
    <dgm:pt modelId="{98944E86-5413-47E8-881E-76F5B9D54BD4}" type="pres">
      <dgm:prSet presAssocID="{70D244BC-5F17-4230-B724-AC72ED0181CE}" presName="circleA" presStyleLbl="node1" presStyleIdx="0" presStyleCnt="7" custLinFactNeighborX="40032" custLinFactNeighborY="56248"/>
      <dgm:spPr>
        <a:solidFill>
          <a:schemeClr val="bg1">
            <a:lumMod val="65000"/>
          </a:schemeClr>
        </a:solidFill>
        <a:ln>
          <a:noFill/>
        </a:ln>
      </dgm:spPr>
    </dgm:pt>
    <dgm:pt modelId="{70747E0F-2FB3-497F-B5A1-DC6E1B71C188}" type="pres">
      <dgm:prSet presAssocID="{70D244BC-5F17-4230-B724-AC72ED0181CE}" presName="spaceA" presStyleCnt="0"/>
      <dgm:spPr/>
    </dgm:pt>
    <dgm:pt modelId="{39C8CA04-991D-40F2-B438-0681C333C5C6}" type="pres">
      <dgm:prSet presAssocID="{6286DCAA-D08A-478B-81EA-3FA349A4B5A1}" presName="space" presStyleCnt="0"/>
      <dgm:spPr/>
    </dgm:pt>
    <dgm:pt modelId="{C4208874-7622-407C-8616-C52FB03BCE34}" type="pres">
      <dgm:prSet presAssocID="{41197BE2-BD07-4E21-A340-5C4362BC510C}" presName="compositeB" presStyleCnt="0"/>
      <dgm:spPr/>
    </dgm:pt>
    <dgm:pt modelId="{5094F23E-22BD-4282-9CB3-A63793DC0C38}" type="pres">
      <dgm:prSet presAssocID="{41197BE2-BD07-4E21-A340-5C4362BC510C}" presName="textB" presStyleLbl="revTx" presStyleIdx="1" presStyleCnt="7" custScaleX="117154" custScaleY="43751" custLinFactNeighborX="28436" custLinFactNeighborY="-53140">
        <dgm:presLayoutVars>
          <dgm:bulletEnabled val="1"/>
        </dgm:presLayoutVars>
      </dgm:prSet>
      <dgm:spPr/>
    </dgm:pt>
    <dgm:pt modelId="{1A7E7535-CF43-45D6-89B0-5C7AAA06D91E}" type="pres">
      <dgm:prSet presAssocID="{41197BE2-BD07-4E21-A340-5C4362BC510C}" presName="circleB" presStyleLbl="node1" presStyleIdx="1" presStyleCnt="7" custLinFactNeighborX="36688" custLinFactNeighborY="-54380"/>
      <dgm:spPr>
        <a:solidFill>
          <a:schemeClr val="bg1">
            <a:lumMod val="65000"/>
          </a:schemeClr>
        </a:solidFill>
        <a:ln>
          <a:noFill/>
        </a:ln>
      </dgm:spPr>
    </dgm:pt>
    <dgm:pt modelId="{4EEFCF43-AE79-48AA-A1B3-B7A59272472F}" type="pres">
      <dgm:prSet presAssocID="{41197BE2-BD07-4E21-A340-5C4362BC510C}" presName="spaceB" presStyleCnt="0"/>
      <dgm:spPr/>
    </dgm:pt>
    <dgm:pt modelId="{9E718340-F390-42B0-B26D-00448F31A352}" type="pres">
      <dgm:prSet presAssocID="{7A359418-9A34-4D15-94EF-52A400D977D6}" presName="space" presStyleCnt="0"/>
      <dgm:spPr/>
    </dgm:pt>
    <dgm:pt modelId="{3E03C8D9-CA4C-4A51-AB14-4E189DD03DF9}" type="pres">
      <dgm:prSet presAssocID="{F68077B3-BB49-48F3-BFFE-AAE5E847FF69}" presName="compositeA" presStyleCnt="0"/>
      <dgm:spPr/>
    </dgm:pt>
    <dgm:pt modelId="{82D954D2-4958-4092-A404-8D4EB87CBF5D}" type="pres">
      <dgm:prSet presAssocID="{F68077B3-BB49-48F3-BFFE-AAE5E847FF69}" presName="textA" presStyleLbl="revTx" presStyleIdx="2" presStyleCnt="7" custLinFactNeighborX="22681" custLinFactNeighborY="65296">
        <dgm:presLayoutVars>
          <dgm:bulletEnabled val="1"/>
        </dgm:presLayoutVars>
      </dgm:prSet>
      <dgm:spPr/>
    </dgm:pt>
    <dgm:pt modelId="{CE75217F-2224-4E43-A921-936927CE7838}" type="pres">
      <dgm:prSet presAssocID="{F68077B3-BB49-48F3-BFFE-AAE5E847FF69}" presName="circleA" presStyleLbl="node1" presStyleIdx="2" presStyleCnt="7" custLinFactNeighborX="31637"/>
      <dgm:spPr>
        <a:solidFill>
          <a:schemeClr val="bg1">
            <a:lumMod val="65000"/>
          </a:schemeClr>
        </a:solidFill>
        <a:ln>
          <a:noFill/>
        </a:ln>
      </dgm:spPr>
    </dgm:pt>
    <dgm:pt modelId="{24DF61CB-2E00-4FCD-A6A6-1764F381D2A9}" type="pres">
      <dgm:prSet presAssocID="{F68077B3-BB49-48F3-BFFE-AAE5E847FF69}" presName="spaceA" presStyleCnt="0"/>
      <dgm:spPr/>
    </dgm:pt>
    <dgm:pt modelId="{977B8182-C4B0-4AE4-B932-4C43EFCB6DAE}" type="pres">
      <dgm:prSet presAssocID="{F4AA4CA8-62B8-4BFA-9B23-02231E3B71D7}" presName="space" presStyleCnt="0"/>
      <dgm:spPr/>
    </dgm:pt>
    <dgm:pt modelId="{478343EF-BA36-4D31-956A-4EFC1BD5C91A}" type="pres">
      <dgm:prSet presAssocID="{1A381A40-E571-49B2-9153-4382EBFC2FCB}" presName="compositeB" presStyleCnt="0"/>
      <dgm:spPr/>
    </dgm:pt>
    <dgm:pt modelId="{BAE288C7-A077-4106-9778-6DFD3A0CC3B6}" type="pres">
      <dgm:prSet presAssocID="{1A381A40-E571-49B2-9153-4382EBFC2FCB}" presName="textB" presStyleLbl="revTx" presStyleIdx="3" presStyleCnt="7" custLinFactNeighborX="29888" custLinFactNeighborY="-10955">
        <dgm:presLayoutVars>
          <dgm:bulletEnabled val="1"/>
        </dgm:presLayoutVars>
      </dgm:prSet>
      <dgm:spPr/>
    </dgm:pt>
    <dgm:pt modelId="{69E52788-0672-48CF-9E36-30FE61B27F3D}" type="pres">
      <dgm:prSet presAssocID="{1A381A40-E571-49B2-9153-4382EBFC2FCB}" presName="circleB" presStyleLbl="node1" presStyleIdx="3" presStyleCnt="7" custLinFactNeighborX="49532"/>
      <dgm:spPr>
        <a:solidFill>
          <a:schemeClr val="bg1">
            <a:lumMod val="65000"/>
          </a:schemeClr>
        </a:solidFill>
        <a:ln>
          <a:noFill/>
        </a:ln>
      </dgm:spPr>
    </dgm:pt>
    <dgm:pt modelId="{1CAED8A7-1CA8-4D6F-B18A-42268694E615}" type="pres">
      <dgm:prSet presAssocID="{1A381A40-E571-49B2-9153-4382EBFC2FCB}" presName="spaceB" presStyleCnt="0"/>
      <dgm:spPr/>
    </dgm:pt>
    <dgm:pt modelId="{47A0CC54-B699-449F-857D-87CECBA08AE7}" type="pres">
      <dgm:prSet presAssocID="{ED9D3907-C3C4-4C33-B047-904B28EB2A9E}" presName="space" presStyleCnt="0"/>
      <dgm:spPr/>
    </dgm:pt>
    <dgm:pt modelId="{C08F530D-668D-40FE-9715-6FA62CA95D80}" type="pres">
      <dgm:prSet presAssocID="{ACADA64E-DD75-46D3-91B9-6CC1023E88E2}" presName="compositeA" presStyleCnt="0"/>
      <dgm:spPr/>
    </dgm:pt>
    <dgm:pt modelId="{E7C3D3E5-72AB-47A4-987B-0D820772D363}" type="pres">
      <dgm:prSet presAssocID="{ACADA64E-DD75-46D3-91B9-6CC1023E88E2}" presName="textA" presStyleLbl="revTx" presStyleIdx="4" presStyleCnt="7" custLinFactNeighborX="37095" custLinFactNeighborY="65296">
        <dgm:presLayoutVars>
          <dgm:bulletEnabled val="1"/>
        </dgm:presLayoutVars>
      </dgm:prSet>
      <dgm:spPr/>
    </dgm:pt>
    <dgm:pt modelId="{3AB4509A-4EA0-4467-83DA-12120A3831D7}" type="pres">
      <dgm:prSet presAssocID="{ACADA64E-DD75-46D3-91B9-6CC1023E88E2}" presName="circleA" presStyleLbl="node1" presStyleIdx="4" presStyleCnt="7" custLinFactNeighborX="63951"/>
      <dgm:spPr>
        <a:solidFill>
          <a:schemeClr val="bg1">
            <a:lumMod val="65000"/>
          </a:schemeClr>
        </a:solidFill>
        <a:ln>
          <a:noFill/>
        </a:ln>
      </dgm:spPr>
    </dgm:pt>
    <dgm:pt modelId="{65836408-FAFB-4ABA-B0A2-D9D663238314}" type="pres">
      <dgm:prSet presAssocID="{ACADA64E-DD75-46D3-91B9-6CC1023E88E2}" presName="spaceA" presStyleCnt="0"/>
      <dgm:spPr/>
    </dgm:pt>
    <dgm:pt modelId="{0ABD6D88-5CAC-49A7-8573-8F1EA31A9C19}" type="pres">
      <dgm:prSet presAssocID="{D0BE2D82-4081-4302-BFCB-4BCE44D6358A}" presName="space" presStyleCnt="0"/>
      <dgm:spPr/>
    </dgm:pt>
    <dgm:pt modelId="{A78B7EC3-900F-407A-8323-A22E85B82399}" type="pres">
      <dgm:prSet presAssocID="{AA6B6213-86C2-4AE6-B44D-360628598791}" presName="compositeB" presStyleCnt="0"/>
      <dgm:spPr/>
    </dgm:pt>
    <dgm:pt modelId="{41D08D41-0F3B-4A5C-A269-876055576D74}" type="pres">
      <dgm:prSet presAssocID="{AA6B6213-86C2-4AE6-B44D-360628598791}" presName="textB" presStyleLbl="revTx" presStyleIdx="5" presStyleCnt="7" custLinFactNeighborX="48125" custLinFactNeighborY="-10955">
        <dgm:presLayoutVars>
          <dgm:bulletEnabled val="1"/>
        </dgm:presLayoutVars>
      </dgm:prSet>
      <dgm:spPr/>
    </dgm:pt>
    <dgm:pt modelId="{835FACF0-CB9E-4704-9142-AF53EAD0CFB9}" type="pres">
      <dgm:prSet presAssocID="{AA6B6213-86C2-4AE6-B44D-360628598791}" presName="circleB" presStyleLbl="node1" presStyleIdx="5" presStyleCnt="7" custLinFactNeighborX="82819"/>
      <dgm:spPr>
        <a:blipFill rotWithShape="0">
          <a:blip xmlns:r="http://schemas.openxmlformats.org/officeDocument/2006/relationships" r:embed="rId1"/>
          <a:stretch>
            <a:fillRect/>
          </a:stretch>
        </a:blipFill>
        <a:ln>
          <a:noFill/>
        </a:ln>
      </dgm:spPr>
    </dgm:pt>
    <dgm:pt modelId="{3DEF940F-351F-4A6B-96B7-7E40645E5B68}" type="pres">
      <dgm:prSet presAssocID="{AA6B6213-86C2-4AE6-B44D-360628598791}" presName="spaceB" presStyleCnt="0"/>
      <dgm:spPr/>
    </dgm:pt>
    <dgm:pt modelId="{770FE3F1-C4A7-4E16-BA37-D5D7F866E99B}" type="pres">
      <dgm:prSet presAssocID="{8A8EC276-7D30-464B-B576-F789BF160796}" presName="space" presStyleCnt="0"/>
      <dgm:spPr/>
    </dgm:pt>
    <dgm:pt modelId="{FE5A36F2-EC92-42FB-AA26-3E1F9A844D60}" type="pres">
      <dgm:prSet presAssocID="{52189907-C7A1-440E-BFCF-6724E9667443}" presName="compositeA" presStyleCnt="0"/>
      <dgm:spPr/>
    </dgm:pt>
    <dgm:pt modelId="{EE2AFCCB-CDA8-4279-8A82-B1C7CBB6C967}" type="pres">
      <dgm:prSet presAssocID="{52189907-C7A1-440E-BFCF-6724E9667443}" presName="textA" presStyleLbl="revTx" presStyleIdx="6" presStyleCnt="7" custScaleY="23598" custLinFactY="35724" custLinFactNeighborX="59524" custLinFactNeighborY="100000">
        <dgm:presLayoutVars>
          <dgm:bulletEnabled val="1"/>
        </dgm:presLayoutVars>
      </dgm:prSet>
      <dgm:spPr/>
    </dgm:pt>
    <dgm:pt modelId="{1A6AFF26-068D-4834-9656-87B404F0BD49}" type="pres">
      <dgm:prSet presAssocID="{52189907-C7A1-440E-BFCF-6724E9667443}" presName="circleA" presStyleLbl="node1" presStyleIdx="6" presStyleCnt="7" custLinFactX="1271" custLinFactNeighborX="100000" custLinFactNeighborY="77574"/>
      <dgm:spPr>
        <a:solidFill>
          <a:schemeClr val="bg1">
            <a:lumMod val="65000"/>
          </a:schemeClr>
        </a:solidFill>
        <a:ln>
          <a:noFill/>
        </a:ln>
      </dgm:spPr>
    </dgm:pt>
    <dgm:pt modelId="{7056FE51-B104-41E2-AF48-3F82729E6880}" type="pres">
      <dgm:prSet presAssocID="{52189907-C7A1-440E-BFCF-6724E9667443}" presName="spaceA" presStyleCnt="0"/>
      <dgm:spPr/>
    </dgm:pt>
  </dgm:ptLst>
  <dgm:cxnLst>
    <dgm:cxn modelId="{FE3CBD01-E59A-426D-8672-275F87F5F3FE}" srcId="{C703687C-9170-4EDB-A1D6-82B5369B0E99}" destId="{AA6B6213-86C2-4AE6-B44D-360628598791}" srcOrd="5" destOrd="0" parTransId="{1C2F6978-6897-4656-814F-BA6D632309D5}" sibTransId="{8A8EC276-7D30-464B-B576-F789BF160796}"/>
    <dgm:cxn modelId="{87719C14-FFB3-41BB-A5EE-1A77562C215D}" srcId="{C703687C-9170-4EDB-A1D6-82B5369B0E99}" destId="{41197BE2-BD07-4E21-A340-5C4362BC510C}" srcOrd="1" destOrd="0" parTransId="{A1C1FEE3-AAAD-4FBE-BB00-99B6BFBC478F}" sibTransId="{7A359418-9A34-4D15-94EF-52A400D977D6}"/>
    <dgm:cxn modelId="{36E77320-C86E-422E-AB70-A0A3208FB011}" srcId="{C703687C-9170-4EDB-A1D6-82B5369B0E99}" destId="{52189907-C7A1-440E-BFCF-6724E9667443}" srcOrd="6" destOrd="0" parTransId="{1E043F57-0036-445E-A2F8-AD7742DB92D8}" sibTransId="{BC662DE9-7BD0-4CC0-9377-746BFA902ECA}"/>
    <dgm:cxn modelId="{65C3CB2A-8E7A-4BA4-9D70-69851F02ACC6}" type="presOf" srcId="{C703687C-9170-4EDB-A1D6-82B5369B0E99}" destId="{99CD71BD-F291-4B7A-9E1B-C171D195FC45}" srcOrd="0" destOrd="0" presId="urn:microsoft.com/office/officeart/2005/8/layout/hProcess11"/>
    <dgm:cxn modelId="{316B242C-B09F-4E06-ABC6-4541A432C543}" type="presOf" srcId="{1A381A40-E571-49B2-9153-4382EBFC2FCB}" destId="{BAE288C7-A077-4106-9778-6DFD3A0CC3B6}" srcOrd="0" destOrd="0" presId="urn:microsoft.com/office/officeart/2005/8/layout/hProcess11"/>
    <dgm:cxn modelId="{DD31B83B-42D8-47BF-9B05-07FD7A74C27F}" type="presOf" srcId="{AA6B6213-86C2-4AE6-B44D-360628598791}" destId="{41D08D41-0F3B-4A5C-A269-876055576D74}" srcOrd="0" destOrd="0" presId="urn:microsoft.com/office/officeart/2005/8/layout/hProcess11"/>
    <dgm:cxn modelId="{85BF3D44-51B0-44FC-85A3-B528FE1DFF5A}" type="presOf" srcId="{ACADA64E-DD75-46D3-91B9-6CC1023E88E2}" destId="{E7C3D3E5-72AB-47A4-987B-0D820772D363}" srcOrd="0" destOrd="0" presId="urn:microsoft.com/office/officeart/2005/8/layout/hProcess11"/>
    <dgm:cxn modelId="{F8EF0965-DBB4-484D-8377-5E1406E7DD42}" srcId="{C703687C-9170-4EDB-A1D6-82B5369B0E99}" destId="{ACADA64E-DD75-46D3-91B9-6CC1023E88E2}" srcOrd="4" destOrd="0" parTransId="{7BAB3F6F-33F0-49B5-B769-D6A65A728B5C}" sibTransId="{D0BE2D82-4081-4302-BFCB-4BCE44D6358A}"/>
    <dgm:cxn modelId="{69F7AE45-3AFF-4862-98E3-DD98A50872FB}" type="presOf" srcId="{F68077B3-BB49-48F3-BFFE-AAE5E847FF69}" destId="{82D954D2-4958-4092-A404-8D4EB87CBF5D}" srcOrd="0" destOrd="0" presId="urn:microsoft.com/office/officeart/2005/8/layout/hProcess11"/>
    <dgm:cxn modelId="{A5C0ED4E-98E3-498B-866F-E145B6FA8A85}" type="presOf" srcId="{52189907-C7A1-440E-BFCF-6724E9667443}" destId="{EE2AFCCB-CDA8-4279-8A82-B1C7CBB6C967}" srcOrd="0" destOrd="0" presId="urn:microsoft.com/office/officeart/2005/8/layout/hProcess11"/>
    <dgm:cxn modelId="{99A0AE54-0526-4EE4-BB8B-374E7B61354C}" srcId="{C703687C-9170-4EDB-A1D6-82B5369B0E99}" destId="{F68077B3-BB49-48F3-BFFE-AAE5E847FF69}" srcOrd="2" destOrd="0" parTransId="{A9A77A58-BF0F-40FA-B161-F151D01EAACF}" sibTransId="{F4AA4CA8-62B8-4BFA-9B23-02231E3B71D7}"/>
    <dgm:cxn modelId="{CFEC2196-34C3-4366-BD1F-F6A1684942BB}" type="presOf" srcId="{70D244BC-5F17-4230-B724-AC72ED0181CE}" destId="{2EDD380A-9963-421C-A7D9-05C73C274893}" srcOrd="0" destOrd="0" presId="urn:microsoft.com/office/officeart/2005/8/layout/hProcess11"/>
    <dgm:cxn modelId="{44EC92CB-24F2-437C-9CED-D6F6D31B2840}" type="presOf" srcId="{41197BE2-BD07-4E21-A340-5C4362BC510C}" destId="{5094F23E-22BD-4282-9CB3-A63793DC0C38}" srcOrd="0" destOrd="0" presId="urn:microsoft.com/office/officeart/2005/8/layout/hProcess11"/>
    <dgm:cxn modelId="{C32485EC-318C-427F-9150-412E60B3B981}" srcId="{C703687C-9170-4EDB-A1D6-82B5369B0E99}" destId="{70D244BC-5F17-4230-B724-AC72ED0181CE}" srcOrd="0" destOrd="0" parTransId="{DC987AC0-8621-4DBE-971E-4B7137E1ECBB}" sibTransId="{6286DCAA-D08A-478B-81EA-3FA349A4B5A1}"/>
    <dgm:cxn modelId="{07E5A0F9-1CAA-4783-B1BF-9D31369F09D5}" srcId="{C703687C-9170-4EDB-A1D6-82B5369B0E99}" destId="{1A381A40-E571-49B2-9153-4382EBFC2FCB}" srcOrd="3" destOrd="0" parTransId="{DEEB8318-4928-4B3C-A1A1-E482C3E81D4C}" sibTransId="{ED9D3907-C3C4-4C33-B047-904B28EB2A9E}"/>
    <dgm:cxn modelId="{25CA7750-DEC1-4291-B551-7EFBD185B0C6}" type="presParOf" srcId="{99CD71BD-F291-4B7A-9E1B-C171D195FC45}" destId="{B200D987-3A45-40AC-95D0-7EE624EE5265}" srcOrd="0" destOrd="0" presId="urn:microsoft.com/office/officeart/2005/8/layout/hProcess11"/>
    <dgm:cxn modelId="{4F8A9E52-5785-448E-8ACA-A91089D31DCB}" type="presParOf" srcId="{99CD71BD-F291-4B7A-9E1B-C171D195FC45}" destId="{1D5F3FBE-446C-48F6-A642-4D52478727D9}" srcOrd="1" destOrd="0" presId="urn:microsoft.com/office/officeart/2005/8/layout/hProcess11"/>
    <dgm:cxn modelId="{EE71901F-F7FD-49C1-AE66-2B7CE882B60A}" type="presParOf" srcId="{1D5F3FBE-446C-48F6-A642-4D52478727D9}" destId="{2C764AD6-380F-4441-A970-A9977C7593DE}" srcOrd="0" destOrd="0" presId="urn:microsoft.com/office/officeart/2005/8/layout/hProcess11"/>
    <dgm:cxn modelId="{75BD11D8-488C-4B1F-93CF-B5919A40D53E}" type="presParOf" srcId="{2C764AD6-380F-4441-A970-A9977C7593DE}" destId="{2EDD380A-9963-421C-A7D9-05C73C274893}" srcOrd="0" destOrd="0" presId="urn:microsoft.com/office/officeart/2005/8/layout/hProcess11"/>
    <dgm:cxn modelId="{D041B6D6-AADD-40D0-90FD-B6B2DC6514B5}" type="presParOf" srcId="{2C764AD6-380F-4441-A970-A9977C7593DE}" destId="{98944E86-5413-47E8-881E-76F5B9D54BD4}" srcOrd="1" destOrd="0" presId="urn:microsoft.com/office/officeart/2005/8/layout/hProcess11"/>
    <dgm:cxn modelId="{9B6EEB02-CADE-4D67-A925-C6DAB93EF496}" type="presParOf" srcId="{2C764AD6-380F-4441-A970-A9977C7593DE}" destId="{70747E0F-2FB3-497F-B5A1-DC6E1B71C188}" srcOrd="2" destOrd="0" presId="urn:microsoft.com/office/officeart/2005/8/layout/hProcess11"/>
    <dgm:cxn modelId="{9C2C4BA2-A223-42FD-8886-25E63575315B}" type="presParOf" srcId="{1D5F3FBE-446C-48F6-A642-4D52478727D9}" destId="{39C8CA04-991D-40F2-B438-0681C333C5C6}" srcOrd="1" destOrd="0" presId="urn:microsoft.com/office/officeart/2005/8/layout/hProcess11"/>
    <dgm:cxn modelId="{ABE7BA40-AA11-411A-86AE-3A3546C69BFF}" type="presParOf" srcId="{1D5F3FBE-446C-48F6-A642-4D52478727D9}" destId="{C4208874-7622-407C-8616-C52FB03BCE34}" srcOrd="2" destOrd="0" presId="urn:microsoft.com/office/officeart/2005/8/layout/hProcess11"/>
    <dgm:cxn modelId="{ED730F10-CECC-46C5-A54C-ACFFF126014E}" type="presParOf" srcId="{C4208874-7622-407C-8616-C52FB03BCE34}" destId="{5094F23E-22BD-4282-9CB3-A63793DC0C38}" srcOrd="0" destOrd="0" presId="urn:microsoft.com/office/officeart/2005/8/layout/hProcess11"/>
    <dgm:cxn modelId="{F0184AF1-4C64-4D8B-BA92-308894485B0B}" type="presParOf" srcId="{C4208874-7622-407C-8616-C52FB03BCE34}" destId="{1A7E7535-CF43-45D6-89B0-5C7AAA06D91E}" srcOrd="1" destOrd="0" presId="urn:microsoft.com/office/officeart/2005/8/layout/hProcess11"/>
    <dgm:cxn modelId="{B8D2F1F9-D5DF-4B3B-B64D-EEDFD4B5ACBE}" type="presParOf" srcId="{C4208874-7622-407C-8616-C52FB03BCE34}" destId="{4EEFCF43-AE79-48AA-A1B3-B7A59272472F}" srcOrd="2" destOrd="0" presId="urn:microsoft.com/office/officeart/2005/8/layout/hProcess11"/>
    <dgm:cxn modelId="{15E90A1C-6A92-4737-8763-E42552F8910D}" type="presParOf" srcId="{1D5F3FBE-446C-48F6-A642-4D52478727D9}" destId="{9E718340-F390-42B0-B26D-00448F31A352}" srcOrd="3" destOrd="0" presId="urn:microsoft.com/office/officeart/2005/8/layout/hProcess11"/>
    <dgm:cxn modelId="{08BB19F0-9B1F-4FCB-AD4D-B1C16C83A20F}" type="presParOf" srcId="{1D5F3FBE-446C-48F6-A642-4D52478727D9}" destId="{3E03C8D9-CA4C-4A51-AB14-4E189DD03DF9}" srcOrd="4" destOrd="0" presId="urn:microsoft.com/office/officeart/2005/8/layout/hProcess11"/>
    <dgm:cxn modelId="{5651A565-0B3B-437E-A47E-4A19AE7EAAF0}" type="presParOf" srcId="{3E03C8D9-CA4C-4A51-AB14-4E189DD03DF9}" destId="{82D954D2-4958-4092-A404-8D4EB87CBF5D}" srcOrd="0" destOrd="0" presId="urn:microsoft.com/office/officeart/2005/8/layout/hProcess11"/>
    <dgm:cxn modelId="{C53CC881-6A6B-422A-9B95-F33F2156094F}" type="presParOf" srcId="{3E03C8D9-CA4C-4A51-AB14-4E189DD03DF9}" destId="{CE75217F-2224-4E43-A921-936927CE7838}" srcOrd="1" destOrd="0" presId="urn:microsoft.com/office/officeart/2005/8/layout/hProcess11"/>
    <dgm:cxn modelId="{0B27C444-5DB4-445F-BBA7-506995704BCA}" type="presParOf" srcId="{3E03C8D9-CA4C-4A51-AB14-4E189DD03DF9}" destId="{24DF61CB-2E00-4FCD-A6A6-1764F381D2A9}" srcOrd="2" destOrd="0" presId="urn:microsoft.com/office/officeart/2005/8/layout/hProcess11"/>
    <dgm:cxn modelId="{EB52CEA1-F892-4B9F-8C6F-44491E5B3A32}" type="presParOf" srcId="{1D5F3FBE-446C-48F6-A642-4D52478727D9}" destId="{977B8182-C4B0-4AE4-B932-4C43EFCB6DAE}" srcOrd="5" destOrd="0" presId="urn:microsoft.com/office/officeart/2005/8/layout/hProcess11"/>
    <dgm:cxn modelId="{A19BF297-4E2E-45B5-B1C6-09C30ED86649}" type="presParOf" srcId="{1D5F3FBE-446C-48F6-A642-4D52478727D9}" destId="{478343EF-BA36-4D31-956A-4EFC1BD5C91A}" srcOrd="6" destOrd="0" presId="urn:microsoft.com/office/officeart/2005/8/layout/hProcess11"/>
    <dgm:cxn modelId="{3FFD2BFE-1948-4BA2-AD88-4B41EC935432}" type="presParOf" srcId="{478343EF-BA36-4D31-956A-4EFC1BD5C91A}" destId="{BAE288C7-A077-4106-9778-6DFD3A0CC3B6}" srcOrd="0" destOrd="0" presId="urn:microsoft.com/office/officeart/2005/8/layout/hProcess11"/>
    <dgm:cxn modelId="{65D9285F-87A3-4789-BCF4-3712D17C6110}" type="presParOf" srcId="{478343EF-BA36-4D31-956A-4EFC1BD5C91A}" destId="{69E52788-0672-48CF-9E36-30FE61B27F3D}" srcOrd="1" destOrd="0" presId="urn:microsoft.com/office/officeart/2005/8/layout/hProcess11"/>
    <dgm:cxn modelId="{266F2BAB-E160-4AE5-86C7-89324FAF5456}" type="presParOf" srcId="{478343EF-BA36-4D31-956A-4EFC1BD5C91A}" destId="{1CAED8A7-1CA8-4D6F-B18A-42268694E615}" srcOrd="2" destOrd="0" presId="urn:microsoft.com/office/officeart/2005/8/layout/hProcess11"/>
    <dgm:cxn modelId="{5E762C27-83B5-4110-AF71-260D23340608}" type="presParOf" srcId="{1D5F3FBE-446C-48F6-A642-4D52478727D9}" destId="{47A0CC54-B699-449F-857D-87CECBA08AE7}" srcOrd="7" destOrd="0" presId="urn:microsoft.com/office/officeart/2005/8/layout/hProcess11"/>
    <dgm:cxn modelId="{8ACCA9A3-53E2-4105-B716-2EF405CA2792}" type="presParOf" srcId="{1D5F3FBE-446C-48F6-A642-4D52478727D9}" destId="{C08F530D-668D-40FE-9715-6FA62CA95D80}" srcOrd="8" destOrd="0" presId="urn:microsoft.com/office/officeart/2005/8/layout/hProcess11"/>
    <dgm:cxn modelId="{1E4771AB-08AD-4148-9B6C-396BBAD5ECF6}" type="presParOf" srcId="{C08F530D-668D-40FE-9715-6FA62CA95D80}" destId="{E7C3D3E5-72AB-47A4-987B-0D820772D363}" srcOrd="0" destOrd="0" presId="urn:microsoft.com/office/officeart/2005/8/layout/hProcess11"/>
    <dgm:cxn modelId="{F7AFA2FB-4ACA-4CB8-B431-F5CA398ED07E}" type="presParOf" srcId="{C08F530D-668D-40FE-9715-6FA62CA95D80}" destId="{3AB4509A-4EA0-4467-83DA-12120A3831D7}" srcOrd="1" destOrd="0" presId="urn:microsoft.com/office/officeart/2005/8/layout/hProcess11"/>
    <dgm:cxn modelId="{B4E66521-9589-4CDF-9BA2-3A0377093ACE}" type="presParOf" srcId="{C08F530D-668D-40FE-9715-6FA62CA95D80}" destId="{65836408-FAFB-4ABA-B0A2-D9D663238314}" srcOrd="2" destOrd="0" presId="urn:microsoft.com/office/officeart/2005/8/layout/hProcess11"/>
    <dgm:cxn modelId="{690FFAAF-7170-465D-959D-1CDD0019AB41}" type="presParOf" srcId="{1D5F3FBE-446C-48F6-A642-4D52478727D9}" destId="{0ABD6D88-5CAC-49A7-8573-8F1EA31A9C19}" srcOrd="9" destOrd="0" presId="urn:microsoft.com/office/officeart/2005/8/layout/hProcess11"/>
    <dgm:cxn modelId="{C93042B1-1BA3-463D-A2EA-338C348617A1}" type="presParOf" srcId="{1D5F3FBE-446C-48F6-A642-4D52478727D9}" destId="{A78B7EC3-900F-407A-8323-A22E85B82399}" srcOrd="10" destOrd="0" presId="urn:microsoft.com/office/officeart/2005/8/layout/hProcess11"/>
    <dgm:cxn modelId="{8D6A2C8A-750A-4818-B4A5-D507C9F745A5}" type="presParOf" srcId="{A78B7EC3-900F-407A-8323-A22E85B82399}" destId="{41D08D41-0F3B-4A5C-A269-876055576D74}" srcOrd="0" destOrd="0" presId="urn:microsoft.com/office/officeart/2005/8/layout/hProcess11"/>
    <dgm:cxn modelId="{AD4EA54E-D6A5-44C9-8C6C-7EBFB9EA5E02}" type="presParOf" srcId="{A78B7EC3-900F-407A-8323-A22E85B82399}" destId="{835FACF0-CB9E-4704-9142-AF53EAD0CFB9}" srcOrd="1" destOrd="0" presId="urn:microsoft.com/office/officeart/2005/8/layout/hProcess11"/>
    <dgm:cxn modelId="{A1973A5A-0550-4457-80EE-DA32CF60C572}" type="presParOf" srcId="{A78B7EC3-900F-407A-8323-A22E85B82399}" destId="{3DEF940F-351F-4A6B-96B7-7E40645E5B68}" srcOrd="2" destOrd="0" presId="urn:microsoft.com/office/officeart/2005/8/layout/hProcess11"/>
    <dgm:cxn modelId="{6AD7CEB9-B911-471B-A1FF-5F820708357F}" type="presParOf" srcId="{1D5F3FBE-446C-48F6-A642-4D52478727D9}" destId="{770FE3F1-C4A7-4E16-BA37-D5D7F866E99B}" srcOrd="11" destOrd="0" presId="urn:microsoft.com/office/officeart/2005/8/layout/hProcess11"/>
    <dgm:cxn modelId="{04A5A863-4D1C-47DF-B6C2-D941249AD092}" type="presParOf" srcId="{1D5F3FBE-446C-48F6-A642-4D52478727D9}" destId="{FE5A36F2-EC92-42FB-AA26-3E1F9A844D60}" srcOrd="12" destOrd="0" presId="urn:microsoft.com/office/officeart/2005/8/layout/hProcess11"/>
    <dgm:cxn modelId="{769EFF08-156F-41F1-B86A-F8E46518CF27}" type="presParOf" srcId="{FE5A36F2-EC92-42FB-AA26-3E1F9A844D60}" destId="{EE2AFCCB-CDA8-4279-8A82-B1C7CBB6C967}" srcOrd="0" destOrd="0" presId="urn:microsoft.com/office/officeart/2005/8/layout/hProcess11"/>
    <dgm:cxn modelId="{63EDB474-64D7-4700-9700-508E77241E17}" type="presParOf" srcId="{FE5A36F2-EC92-42FB-AA26-3E1F9A844D60}" destId="{1A6AFF26-068D-4834-9656-87B404F0BD49}" srcOrd="1" destOrd="0" presId="urn:microsoft.com/office/officeart/2005/8/layout/hProcess11"/>
    <dgm:cxn modelId="{D848926C-7122-4E8C-95D6-F18FF748FCA0}" type="presParOf" srcId="{FE5A36F2-EC92-42FB-AA26-3E1F9A844D60}" destId="{7056FE51-B104-41E2-AF48-3F82729E6880}" srcOrd="2" destOrd="0" presId="urn:microsoft.com/office/officeart/2005/8/layout/hProcess1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6CC81C8-8CC7-4211-AF45-72E134EB89B1}">
      <dsp:nvSpPr>
        <dsp:cNvPr id="0" name=""/>
        <dsp:cNvSpPr/>
      </dsp:nvSpPr>
      <dsp:spPr>
        <a:xfrm>
          <a:off x="819308" y="0"/>
          <a:ext cx="6814820" cy="4259263"/>
        </a:xfrm>
        <a:prstGeom prst="swooshArrow">
          <a:avLst>
            <a:gd name="adj1" fmla="val 25000"/>
            <a:gd name="adj2" fmla="val 25000"/>
          </a:avLst>
        </a:prstGeom>
        <a:solidFill>
          <a:schemeClr val="dk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DD035D1-3CA3-40E9-B4A1-C41410DC0184}">
      <dsp:nvSpPr>
        <dsp:cNvPr id="0" name=""/>
        <dsp:cNvSpPr/>
      </dsp:nvSpPr>
      <dsp:spPr>
        <a:xfrm>
          <a:off x="1490568" y="3167187"/>
          <a:ext cx="156740" cy="156740"/>
        </a:xfrm>
        <a:prstGeom prst="ellipse">
          <a:avLst/>
        </a:prstGeom>
        <a:solidFill>
          <a:srgbClr val="92D050"/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AF5396E-AF9B-47A9-BA9B-9C7002CF0056}">
      <dsp:nvSpPr>
        <dsp:cNvPr id="0" name=""/>
        <dsp:cNvSpPr/>
      </dsp:nvSpPr>
      <dsp:spPr>
        <a:xfrm>
          <a:off x="1634430" y="3233981"/>
          <a:ext cx="1165334" cy="101370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054" tIns="0" rIns="0" bIns="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400" kern="1200" dirty="0">
              <a:latin typeface="Trebuchet MS" panose="020B0603020202020204" pitchFamily="34" charset="0"/>
            </a:rPr>
            <a:t>Enquête invullen</a:t>
          </a:r>
        </a:p>
      </dsp:txBody>
      <dsp:txXfrm>
        <a:off x="1634430" y="3233981"/>
        <a:ext cx="1165334" cy="1013704"/>
      </dsp:txXfrm>
    </dsp:sp>
    <dsp:sp modelId="{5DA40957-BFCC-4726-BFD7-8356C18C7790}">
      <dsp:nvSpPr>
        <dsp:cNvPr id="0" name=""/>
        <dsp:cNvSpPr/>
      </dsp:nvSpPr>
      <dsp:spPr>
        <a:xfrm>
          <a:off x="2597976" y="2176483"/>
          <a:ext cx="272592" cy="272592"/>
        </a:xfrm>
        <a:prstGeom prst="ellipse">
          <a:avLst/>
        </a:prstGeom>
        <a:solidFill>
          <a:srgbClr val="92D050"/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C22A948-747B-4AA4-99A1-C03E7DE7AD9F}">
      <dsp:nvSpPr>
        <dsp:cNvPr id="0" name=""/>
        <dsp:cNvSpPr/>
      </dsp:nvSpPr>
      <dsp:spPr>
        <a:xfrm>
          <a:off x="2786566" y="2290687"/>
          <a:ext cx="1719138" cy="9937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4441" tIns="0" rIns="0" bIns="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400" kern="1200" dirty="0">
              <a:latin typeface="Trebuchet MS" panose="020B0603020202020204" pitchFamily="34" charset="0"/>
            </a:rPr>
            <a:t>Ondertekenen en opsturen verwerkers-overeenkomst</a:t>
          </a:r>
        </a:p>
      </dsp:txBody>
      <dsp:txXfrm>
        <a:off x="2786566" y="2290687"/>
        <a:ext cx="1719138" cy="993718"/>
      </dsp:txXfrm>
    </dsp:sp>
    <dsp:sp modelId="{FE6A8B53-A5DC-4FD0-81E3-65E3088744D4}">
      <dsp:nvSpPr>
        <dsp:cNvPr id="0" name=""/>
        <dsp:cNvSpPr/>
      </dsp:nvSpPr>
      <dsp:spPr>
        <a:xfrm>
          <a:off x="4012052" y="1446445"/>
          <a:ext cx="361185" cy="361185"/>
        </a:xfrm>
        <a:prstGeom prst="ellipse">
          <a:avLst/>
        </a:prstGeom>
        <a:solidFill>
          <a:srgbClr val="FFC000"/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627C1E0-7248-440E-920B-F266C5982D8E}">
      <dsp:nvSpPr>
        <dsp:cNvPr id="0" name=""/>
        <dsp:cNvSpPr/>
      </dsp:nvSpPr>
      <dsp:spPr>
        <a:xfrm>
          <a:off x="4253023" y="1524513"/>
          <a:ext cx="1431112" cy="263222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1385" tIns="0" rIns="0" bIns="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400" kern="1200" dirty="0">
              <a:latin typeface="Trebuchet MS" panose="020B0603020202020204" pitchFamily="34" charset="0"/>
            </a:rPr>
            <a:t>Realiseren export functionaliteit</a:t>
          </a:r>
        </a:p>
      </dsp:txBody>
      <dsp:txXfrm>
        <a:off x="4253023" y="1524513"/>
        <a:ext cx="1431112" cy="2632224"/>
      </dsp:txXfrm>
    </dsp:sp>
    <dsp:sp modelId="{6391BB03-F72D-4D40-AF49-4611424C5181}">
      <dsp:nvSpPr>
        <dsp:cNvPr id="0" name=""/>
        <dsp:cNvSpPr/>
      </dsp:nvSpPr>
      <dsp:spPr>
        <a:xfrm>
          <a:off x="5552201" y="963445"/>
          <a:ext cx="483852" cy="483852"/>
        </a:xfrm>
        <a:prstGeom prst="ellipse">
          <a:avLst/>
        </a:prstGeom>
        <a:solidFill>
          <a:srgbClr val="FF0000"/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47B0CB2-A649-4BD1-96AD-A32C84647339}">
      <dsp:nvSpPr>
        <dsp:cNvPr id="0" name=""/>
        <dsp:cNvSpPr/>
      </dsp:nvSpPr>
      <dsp:spPr>
        <a:xfrm>
          <a:off x="5835765" y="1205371"/>
          <a:ext cx="1703324" cy="305389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6383" tIns="0" rIns="0" bIns="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400" kern="1200" dirty="0">
              <a:latin typeface="Trebuchet MS" panose="020B0603020202020204" pitchFamily="34" charset="0"/>
            </a:rPr>
            <a:t>Data aanleveren aan het gemeenteportaal</a:t>
          </a:r>
        </a:p>
      </dsp:txBody>
      <dsp:txXfrm>
        <a:off x="5835765" y="1205371"/>
        <a:ext cx="1703324" cy="305389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00D987-3A45-40AC-95D0-7EE624EE5265}">
      <dsp:nvSpPr>
        <dsp:cNvPr id="0" name=""/>
        <dsp:cNvSpPr/>
      </dsp:nvSpPr>
      <dsp:spPr>
        <a:xfrm>
          <a:off x="0" y="1466199"/>
          <a:ext cx="7488832" cy="1182094"/>
        </a:xfrm>
        <a:prstGeom prst="notchedRightArrow">
          <a:avLst/>
        </a:prstGeom>
        <a:solidFill>
          <a:srgbClr val="ACD3F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EDD380A-9963-421C-A7D9-05C73C274893}">
      <dsp:nvSpPr>
        <dsp:cNvPr id="0" name=""/>
        <dsp:cNvSpPr/>
      </dsp:nvSpPr>
      <dsp:spPr>
        <a:xfrm>
          <a:off x="207765" y="1959223"/>
          <a:ext cx="921808" cy="7612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b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600" kern="1200" dirty="0">
              <a:latin typeface="Trebuchet MS" panose="020B0603020202020204" pitchFamily="34" charset="0"/>
            </a:rPr>
            <a:t>Start</a:t>
          </a:r>
        </a:p>
      </dsp:txBody>
      <dsp:txXfrm>
        <a:off x="207765" y="1959223"/>
        <a:ext cx="921808" cy="761214"/>
      </dsp:txXfrm>
    </dsp:sp>
    <dsp:sp modelId="{98944E86-5413-47E8-881E-76F5B9D54BD4}">
      <dsp:nvSpPr>
        <dsp:cNvPr id="0" name=""/>
        <dsp:cNvSpPr/>
      </dsp:nvSpPr>
      <dsp:spPr>
        <a:xfrm>
          <a:off x="421814" y="1861808"/>
          <a:ext cx="411449" cy="411449"/>
        </a:xfrm>
        <a:prstGeom prst="ellipse">
          <a:avLst/>
        </a:prstGeom>
        <a:solidFill>
          <a:schemeClr val="bg1">
            <a:lumMod val="6500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094F23E-22BD-4282-9CB3-A63793DC0C38}">
      <dsp:nvSpPr>
        <dsp:cNvPr id="0" name=""/>
        <dsp:cNvSpPr/>
      </dsp:nvSpPr>
      <dsp:spPr>
        <a:xfrm>
          <a:off x="1224134" y="2288428"/>
          <a:ext cx="1052558" cy="72005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t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600" kern="1200" dirty="0">
              <a:latin typeface="Trebuchet MS" panose="020B0603020202020204" pitchFamily="34" charset="0"/>
            </a:rPr>
            <a:t>Sessie</a:t>
          </a:r>
        </a:p>
      </dsp:txBody>
      <dsp:txXfrm>
        <a:off x="1224134" y="2288428"/>
        <a:ext cx="1052558" cy="720052"/>
      </dsp:txXfrm>
    </dsp:sp>
    <dsp:sp modelId="{1A7E7535-CF43-45D6-89B0-5C7AAA06D91E}">
      <dsp:nvSpPr>
        <dsp:cNvPr id="0" name=""/>
        <dsp:cNvSpPr/>
      </dsp:nvSpPr>
      <dsp:spPr>
        <a:xfrm>
          <a:off x="1440161" y="1859212"/>
          <a:ext cx="411449" cy="411449"/>
        </a:xfrm>
        <a:prstGeom prst="ellipse">
          <a:avLst/>
        </a:prstGeom>
        <a:solidFill>
          <a:schemeClr val="bg1">
            <a:lumMod val="6500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2D954D2-4958-4092-A404-8D4EB87CBF5D}">
      <dsp:nvSpPr>
        <dsp:cNvPr id="0" name=""/>
        <dsp:cNvSpPr/>
      </dsp:nvSpPr>
      <dsp:spPr>
        <a:xfrm>
          <a:off x="2269910" y="1074640"/>
          <a:ext cx="898440" cy="16457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b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600" kern="1200" dirty="0">
              <a:latin typeface="Trebuchet MS" panose="020B0603020202020204" pitchFamily="34" charset="0"/>
            </a:rPr>
            <a:t>Sessie</a:t>
          </a:r>
        </a:p>
      </dsp:txBody>
      <dsp:txXfrm>
        <a:off x="2269910" y="1074640"/>
        <a:ext cx="898440" cy="1645797"/>
      </dsp:txXfrm>
    </dsp:sp>
    <dsp:sp modelId="{CE75217F-2224-4E43-A921-936927CE7838}">
      <dsp:nvSpPr>
        <dsp:cNvPr id="0" name=""/>
        <dsp:cNvSpPr/>
      </dsp:nvSpPr>
      <dsp:spPr>
        <a:xfrm>
          <a:off x="2439800" y="1851522"/>
          <a:ext cx="411449" cy="411449"/>
        </a:xfrm>
        <a:prstGeom prst="ellipse">
          <a:avLst/>
        </a:prstGeom>
        <a:solidFill>
          <a:schemeClr val="bg1">
            <a:lumMod val="6500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AE288C7-A077-4106-9778-6DFD3A0CC3B6}">
      <dsp:nvSpPr>
        <dsp:cNvPr id="0" name=""/>
        <dsp:cNvSpPr/>
      </dsp:nvSpPr>
      <dsp:spPr>
        <a:xfrm>
          <a:off x="3278023" y="2288399"/>
          <a:ext cx="898440" cy="16457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t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600" kern="1200" dirty="0">
              <a:latin typeface="Trebuchet MS" panose="020B0603020202020204" pitchFamily="34" charset="0"/>
            </a:rPr>
            <a:t>Sessie</a:t>
          </a:r>
        </a:p>
      </dsp:txBody>
      <dsp:txXfrm>
        <a:off x="3278023" y="2288399"/>
        <a:ext cx="898440" cy="1645797"/>
      </dsp:txXfrm>
    </dsp:sp>
    <dsp:sp modelId="{69E52788-0672-48CF-9E36-30FE61B27F3D}">
      <dsp:nvSpPr>
        <dsp:cNvPr id="0" name=""/>
        <dsp:cNvSpPr/>
      </dsp:nvSpPr>
      <dsp:spPr>
        <a:xfrm>
          <a:off x="3456792" y="1851522"/>
          <a:ext cx="411449" cy="411449"/>
        </a:xfrm>
        <a:prstGeom prst="ellipse">
          <a:avLst/>
        </a:prstGeom>
        <a:solidFill>
          <a:schemeClr val="bg1">
            <a:lumMod val="6500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7C3D3E5-72AB-47A4-987B-0D820772D363}">
      <dsp:nvSpPr>
        <dsp:cNvPr id="0" name=""/>
        <dsp:cNvSpPr/>
      </dsp:nvSpPr>
      <dsp:spPr>
        <a:xfrm>
          <a:off x="4286136" y="1074640"/>
          <a:ext cx="898440" cy="16457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b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600" kern="1200" dirty="0">
              <a:latin typeface="Trebuchet MS" panose="020B0603020202020204" pitchFamily="34" charset="0"/>
            </a:rPr>
            <a:t>Sessie</a:t>
          </a:r>
        </a:p>
      </dsp:txBody>
      <dsp:txXfrm>
        <a:off x="4286136" y="1074640"/>
        <a:ext cx="898440" cy="1645797"/>
      </dsp:txXfrm>
    </dsp:sp>
    <dsp:sp modelId="{3AB4509A-4EA0-4467-83DA-12120A3831D7}">
      <dsp:nvSpPr>
        <dsp:cNvPr id="0" name=""/>
        <dsp:cNvSpPr/>
      </dsp:nvSpPr>
      <dsp:spPr>
        <a:xfrm>
          <a:off x="4459481" y="1851522"/>
          <a:ext cx="411449" cy="411449"/>
        </a:xfrm>
        <a:prstGeom prst="ellipse">
          <a:avLst/>
        </a:prstGeom>
        <a:solidFill>
          <a:schemeClr val="bg1">
            <a:lumMod val="6500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1D08D41-0F3B-4A5C-A269-876055576D74}">
      <dsp:nvSpPr>
        <dsp:cNvPr id="0" name=""/>
        <dsp:cNvSpPr/>
      </dsp:nvSpPr>
      <dsp:spPr>
        <a:xfrm>
          <a:off x="5328597" y="2288399"/>
          <a:ext cx="898440" cy="16457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t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600" kern="1200" dirty="0">
              <a:latin typeface="Trebuchet MS" panose="020B0603020202020204" pitchFamily="34" charset="0"/>
            </a:rPr>
            <a:t>Eén na laatste sessie</a:t>
          </a:r>
        </a:p>
      </dsp:txBody>
      <dsp:txXfrm>
        <a:off x="5328597" y="2288399"/>
        <a:ext cx="898440" cy="1645797"/>
      </dsp:txXfrm>
    </dsp:sp>
    <dsp:sp modelId="{835FACF0-CB9E-4704-9142-AF53EAD0CFB9}">
      <dsp:nvSpPr>
        <dsp:cNvPr id="0" name=""/>
        <dsp:cNvSpPr/>
      </dsp:nvSpPr>
      <dsp:spPr>
        <a:xfrm>
          <a:off x="5480476" y="1851522"/>
          <a:ext cx="411449" cy="411449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E2AFCCB-CDA8-4279-8A82-B1C7CBB6C967}">
      <dsp:nvSpPr>
        <dsp:cNvPr id="0" name=""/>
        <dsp:cNvSpPr/>
      </dsp:nvSpPr>
      <dsp:spPr>
        <a:xfrm>
          <a:off x="6374372" y="2548097"/>
          <a:ext cx="898440" cy="3883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b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600" kern="1200" dirty="0">
              <a:latin typeface="Trebuchet MS" panose="020B0603020202020204" pitchFamily="34" charset="0"/>
            </a:rPr>
            <a:t>Laatste sessie</a:t>
          </a:r>
        </a:p>
      </dsp:txBody>
      <dsp:txXfrm>
        <a:off x="6374372" y="2548097"/>
        <a:ext cx="898440" cy="388375"/>
      </dsp:txXfrm>
    </dsp:sp>
    <dsp:sp modelId="{1A6AFF26-068D-4834-9656-87B404F0BD49}">
      <dsp:nvSpPr>
        <dsp:cNvPr id="0" name=""/>
        <dsp:cNvSpPr/>
      </dsp:nvSpPr>
      <dsp:spPr>
        <a:xfrm>
          <a:off x="6499759" y="1856344"/>
          <a:ext cx="411449" cy="411449"/>
        </a:xfrm>
        <a:prstGeom prst="ellipse">
          <a:avLst/>
        </a:prstGeom>
        <a:solidFill>
          <a:schemeClr val="bg1">
            <a:lumMod val="6500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11">
  <dgm:title val=""/>
  <dgm:desc val=""/>
  <dgm:catLst>
    <dgm:cat type="process" pri="8000"/>
    <dgm:cat type="convert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l" for="ch" forName="arrow"/>
          <dgm:constr type="w" for="ch" forName="points" refType="w" fact="0.9"/>
          <dgm:constr type="h" for="ch" forName="points" refType="h"/>
          <dgm:constr type="t" for="ch" forName="points"/>
          <dgm:constr type="l" for="ch" forName="points"/>
        </dgm:constrLst>
      </dgm:if>
      <dgm:else name="Name3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r" for="ch" forName="arrow" refType="w"/>
          <dgm:constr type="w" for="ch" forName="points" refType="w" fact="0.9"/>
          <dgm:constr type="h" for="ch" forName="points" refType="h"/>
          <dgm:constr type="t" for="ch" forName="points"/>
          <dgm:constr type="r" for="ch" forName="points" refType="w"/>
        </dgm:constrLst>
      </dgm:else>
    </dgm:choose>
    <dgm:ruleLst/>
    <dgm:layoutNode name="arrow" styleLbl="bgShp">
      <dgm:alg type="sp"/>
      <dgm:choose name="Name4">
        <dgm:if name="Name5" func="var" arg="dir" op="equ" val="norm">
          <dgm:shape xmlns:r="http://schemas.openxmlformats.org/officeDocument/2006/relationships" type="notchedRightArrow" r:blip="">
            <dgm:adjLst/>
          </dgm:shape>
        </dgm:if>
        <dgm:else name="Name6">
          <dgm:shape xmlns:r="http://schemas.openxmlformats.org/officeDocument/2006/relationships" rot="180" type="notchedRightArrow" r:blip="">
            <dgm:adjLst/>
          </dgm:shape>
        </dgm:else>
      </dgm:choose>
      <dgm:presOf/>
      <dgm:constrLst/>
      <dgm:ruleLst/>
    </dgm:layoutNode>
    <dgm:layoutNode name="points">
      <dgm:choose name="Name7">
        <dgm:if name="Name8" func="var" arg="dir" op="equ" val="norm">
          <dgm:alg type="lin">
            <dgm:param type="linDir" val="fromL"/>
          </dgm:alg>
        </dgm:if>
        <dgm:else name="Name9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A" refType="w"/>
        <dgm:constr type="h" for="ch" forName="compositeA" refType="h"/>
        <dgm:constr type="w" for="ch" forName="compositeB" refType="w" refFor="ch" refForName="compositeA" op="equ"/>
        <dgm:constr type="h" for="ch" forName="compositeB" refType="h" refFor="ch" refForName="compositeA" op="equ"/>
        <dgm:constr type="primFontSz" for="des" ptType="node" op="equ" val="65"/>
        <dgm:constr type="w" for="ch" forName="space" refType="w" refFor="ch" refForName="compositeA" op="equ" fact="0.05"/>
      </dgm:constrLst>
      <dgm:ruleLst/>
      <dgm:forEach name="Name10" axis="ch" ptType="node">
        <dgm:choose name="Name11">
          <dgm:if name="Name12" axis="self" ptType="node" func="posOdd" op="equ" val="1">
            <dgm:layoutNode name="compositeA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A" refType="w"/>
                <dgm:constr type="h" for="ch" forName="textA" refType="h" fact="0.4"/>
                <dgm:constr type="t" for="ch" forName="textA"/>
                <dgm:constr type="l" for="ch" forName="textA"/>
                <dgm:constr type="h" for="ch" forName="circleA" refType="h" fact="0.1"/>
                <dgm:constr type="h" for="ch" forName="circleA" refType="w" op="lte"/>
                <dgm:constr type="w" for="ch" forName="circleA" refType="h" refFor="ch" refForName="circleA" op="equ"/>
                <dgm:constr type="ctrY" for="ch" forName="circleA" refType="h" fact="0.5"/>
                <dgm:constr type="ctrX" for="ch" forName="circleA" refType="w" refFor="ch" refForName="textA" fact="0.5"/>
                <dgm:constr type="w" for="ch" forName="spaceA" refType="w"/>
                <dgm:constr type="h" for="ch" forName="spaceA" refType="h" fact="0.4"/>
                <dgm:constr type="b" for="ch" forName="spaceA" refType="h"/>
                <dgm:constr type="l" for="ch" forName="spaceA"/>
              </dgm:constrLst>
              <dgm:ruleLst/>
              <dgm:layoutNode name="textA" styleLbl="revTx">
                <dgm:varLst>
                  <dgm:bulletEnabled val="1"/>
                </dgm:varLst>
                <dgm:alg type="tx">
                  <dgm:param type="txAnchorVert" val="b"/>
                  <dgm:param type="txAnchorVertCh" val="b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A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A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13">
            <dgm:layoutNode name="compositeB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B" refType="w"/>
                <dgm:constr type="h" for="ch" forName="textB" refType="h" fact="0.4"/>
                <dgm:constr type="b" for="ch" forName="textB" refType="h"/>
                <dgm:constr type="l" for="ch" forName="textB"/>
                <dgm:constr type="h" for="ch" forName="circleB" refType="h" fact="0.1"/>
                <dgm:constr type="w" for="ch" forName="circleB" refType="h" refFor="ch" refForName="circleB" op="equ"/>
                <dgm:constr type="h" for="ch" forName="circleB" refType="w" op="lte"/>
                <dgm:constr type="ctrY" for="ch" forName="circleB" refType="h" fact="0.5"/>
                <dgm:constr type="ctrX" for="ch" forName="circleB" refType="w" refFor="ch" refForName="textB" fact="0.5"/>
                <dgm:constr type="w" for="ch" forName="spaceB" refType="w"/>
                <dgm:constr type="h" for="ch" forName="spaceB" refType="h" fact="0.4"/>
                <dgm:constr type="t" for="ch" forName="spaceB"/>
                <dgm:constr type="l" for="ch" forName="spaceB"/>
              </dgm:constrLst>
              <dgm:ruleLst/>
              <dgm:layoutNode name="textB" styleLbl="revTx">
                <dgm:varLst>
                  <dgm:bulletEnabled val="1"/>
                </dgm:varLst>
                <dgm:alg type="tx">
                  <dgm:param type="txAnchorVert" val="t"/>
                  <dgm:param type="txAnchorVertCh" val="t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B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B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else>
        </dgm:choos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286CFD-89FC-4DE1-B0A9-3FFCFD408A07}" type="datetimeFigureOut">
              <a:rPr lang="nl-NL" smtClean="0"/>
              <a:pPr/>
              <a:t>16-11-2018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E5F47F-452E-4B75-BC65-64A4040CAC15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629434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27113" y="685800"/>
            <a:ext cx="4803775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CF2CC64-613A-474D-97F8-38E656787A7D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84962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3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1pPr>
    <a:lvl2pPr marL="486964" algn="l" rtl="0" fontAlgn="base">
      <a:spcBef>
        <a:spcPct val="30000"/>
      </a:spcBef>
      <a:spcAft>
        <a:spcPct val="0"/>
      </a:spcAft>
      <a:defRPr sz="13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2pPr>
    <a:lvl3pPr marL="973927" algn="l" rtl="0" fontAlgn="base">
      <a:spcBef>
        <a:spcPct val="30000"/>
      </a:spcBef>
      <a:spcAft>
        <a:spcPct val="0"/>
      </a:spcAft>
      <a:defRPr sz="13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3pPr>
    <a:lvl4pPr marL="1460891" algn="l" rtl="0" fontAlgn="base">
      <a:spcBef>
        <a:spcPct val="30000"/>
      </a:spcBef>
      <a:spcAft>
        <a:spcPct val="0"/>
      </a:spcAft>
      <a:defRPr sz="13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4pPr>
    <a:lvl5pPr marL="1947855" algn="l" rtl="0" fontAlgn="base">
      <a:spcBef>
        <a:spcPct val="30000"/>
      </a:spcBef>
      <a:spcAft>
        <a:spcPct val="0"/>
      </a:spcAft>
      <a:defRPr sz="13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5pPr>
    <a:lvl6pPr marL="2434819" algn="l" defTabSz="973927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2921782" algn="l" defTabSz="973927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408746" algn="l" defTabSz="973927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3895710" algn="l" defTabSz="973927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infinitcare.atlassian.net/wiki/download/attachments/538149111/IC%20Technische%20sessie%20SDF%2020180626%20-%20Werkgroep%20V001%20-%20SDF.pdf?version=2&amp;modificationDate=1534773409020&amp;cacheVersion=1&amp;api=v2" TargetMode="External"/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1027113" y="685800"/>
            <a:ext cx="4803775" cy="3429000"/>
          </a:xfrm>
        </p:spPr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F2CC64-613A-474D-97F8-38E656787A7D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148331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>
                <a:hlinkClick r:id="rId3"/>
              </a:rPr>
              <a:t>IC Technische sessie SDF 20180626 - Werkgroep V001 - SDF.pdf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CF2CC64-613A-474D-97F8-38E656787A7D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8046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CF2CC64-613A-474D-97F8-38E656787A7D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19377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CF2CC64-613A-474D-97F8-38E656787A7D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35405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CF2CC64-613A-474D-97F8-38E656787A7D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4122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CF2CC64-613A-474D-97F8-38E656787A7D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88486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CF2CC64-613A-474D-97F8-38E656787A7D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17038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CF2CC64-613A-474D-97F8-38E656787A7D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62607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CF2CC64-613A-474D-97F8-38E656787A7D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36426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CF2CC64-613A-474D-97F8-38E656787A7D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29573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45927" y="2205385"/>
            <a:ext cx="8453835" cy="1521748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491853" y="4022936"/>
            <a:ext cx="6961982" cy="1814266"/>
          </a:xfrm>
        </p:spPr>
        <p:txBody>
          <a:bodyPr/>
          <a:lstStyle>
            <a:lvl1pPr marL="0" indent="0" algn="ctr">
              <a:buNone/>
              <a:defRPr/>
            </a:lvl1pPr>
            <a:lvl2pPr marL="486964" indent="0" algn="ctr">
              <a:buNone/>
              <a:defRPr/>
            </a:lvl2pPr>
            <a:lvl3pPr marL="973927" indent="0" algn="ctr">
              <a:buNone/>
              <a:defRPr/>
            </a:lvl3pPr>
            <a:lvl4pPr marL="1460891" indent="0" algn="ctr">
              <a:buNone/>
              <a:defRPr/>
            </a:lvl4pPr>
            <a:lvl5pPr marL="1947855" indent="0" algn="ctr">
              <a:buNone/>
              <a:defRPr/>
            </a:lvl5pPr>
            <a:lvl6pPr marL="2434819" indent="0" algn="ctr">
              <a:buNone/>
              <a:defRPr/>
            </a:lvl6pPr>
            <a:lvl7pPr marL="2921782" indent="0" algn="ctr">
              <a:buNone/>
              <a:defRPr/>
            </a:lvl7pPr>
            <a:lvl8pPr marL="3408746" indent="0" algn="ctr">
              <a:buNone/>
              <a:defRPr/>
            </a:lvl8pPr>
            <a:lvl9pPr marL="3895710" indent="0" algn="ctr">
              <a:buNone/>
              <a:defRPr/>
            </a:lvl9pPr>
          </a:lstStyle>
          <a:p>
            <a:r>
              <a:rPr lang="nl-NL"/>
              <a:t>Klik om het opmaakprofiel van de modelondertitel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590B742-612A-024C-AA7B-5D66229A1D23}" type="datetime1">
              <a:rPr lang="nl-NL" smtClean="0"/>
              <a:t>16-11-2018</a:t>
            </a:fld>
            <a:endParaRPr lang="en-US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InfinitCare - SAM presentatie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016C62-2922-4791-9B45-1609A87F67EF}" type="slidenum">
              <a:rPr lang="en-US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B881ACC-48D7-4D4F-93C6-49DAE1B93FAB}" type="datetime1">
              <a:rPr lang="nl-NL" smtClean="0"/>
              <a:t>16-11-2018</a:t>
            </a:fld>
            <a:endParaRPr lang="en-US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InfinitCare - SAM presentatie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66F78F-B204-4FE1-9F90-67BA472B8B9B}" type="slidenum">
              <a:rPr lang="en-US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7086303" y="631049"/>
            <a:ext cx="2113459" cy="5679440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745926" y="631049"/>
            <a:ext cx="6174615" cy="5679440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ABDA5A9-B443-3E4C-9C9C-19A1D27D7A05}" type="datetime1">
              <a:rPr lang="nl-NL" smtClean="0"/>
              <a:t>16-11-2018</a:t>
            </a:fld>
            <a:endParaRPr lang="en-US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InfinitCare - SAM presentatie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B5FE02-8E9F-4D5D-89C1-3C28B8AECD5E}" type="slidenum">
              <a:rPr lang="en-US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6C3F69A-6A1F-C241-AB8B-74B54A45A1E3}" type="datetime1">
              <a:rPr lang="nl-NL" smtClean="0"/>
              <a:t>16-11-2018</a:t>
            </a:fld>
            <a:endParaRPr lang="en-US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InfinitCare - SAM presentatie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199446-5E8D-4359-8595-9B761EC2FC9E}" type="slidenum">
              <a:rPr lang="en-US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85641" y="4561958"/>
            <a:ext cx="8453835" cy="1410000"/>
          </a:xfrm>
        </p:spPr>
        <p:txBody>
          <a:bodyPr anchor="t"/>
          <a:lstStyle>
            <a:lvl1pPr algn="l">
              <a:defRPr sz="43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85641" y="3008987"/>
            <a:ext cx="8453835" cy="1552971"/>
          </a:xfrm>
        </p:spPr>
        <p:txBody>
          <a:bodyPr anchor="b"/>
          <a:lstStyle>
            <a:lvl1pPr marL="0" indent="0">
              <a:buNone/>
              <a:defRPr sz="2100"/>
            </a:lvl1pPr>
            <a:lvl2pPr marL="486964" indent="0">
              <a:buNone/>
              <a:defRPr sz="1900"/>
            </a:lvl2pPr>
            <a:lvl3pPr marL="973927" indent="0">
              <a:buNone/>
              <a:defRPr sz="1700"/>
            </a:lvl3pPr>
            <a:lvl4pPr marL="1460891" indent="0">
              <a:buNone/>
              <a:defRPr sz="1500"/>
            </a:lvl4pPr>
            <a:lvl5pPr marL="1947855" indent="0">
              <a:buNone/>
              <a:defRPr sz="1500"/>
            </a:lvl5pPr>
            <a:lvl6pPr marL="2434819" indent="0">
              <a:buNone/>
              <a:defRPr sz="1500"/>
            </a:lvl6pPr>
            <a:lvl7pPr marL="2921782" indent="0">
              <a:buNone/>
              <a:defRPr sz="1500"/>
            </a:lvl7pPr>
            <a:lvl8pPr marL="3408746" indent="0">
              <a:buNone/>
              <a:defRPr sz="1500"/>
            </a:lvl8pPr>
            <a:lvl9pPr marL="3895710" indent="0">
              <a:buNone/>
              <a:defRPr sz="15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A02EBB5-C615-4844-BF77-9FF0C9D6C707}" type="datetime1">
              <a:rPr lang="nl-NL" smtClean="0"/>
              <a:t>16-11-2018</a:t>
            </a:fld>
            <a:endParaRPr lang="en-US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InfinitCare - SAM presentatie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66C8B4-B8A5-4062-9409-0C2727CBE96E}" type="slidenum">
              <a:rPr lang="en-US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745926" y="2050909"/>
            <a:ext cx="4144037" cy="4259580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5055725" y="2050909"/>
            <a:ext cx="4144037" cy="4259580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B0CCBA1-6F57-3F49-9158-DA7D3F451A85}" type="datetime1">
              <a:rPr lang="nl-NL" smtClean="0"/>
              <a:t>16-11-2018</a:t>
            </a:fld>
            <a:endParaRPr lang="en-US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InfinitCare - SAM presentatie</a:t>
            </a: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5735E7-8A3E-4CA5-875A-57C716DA8BB5}" type="slidenum">
              <a:rPr lang="en-US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97285" y="284301"/>
            <a:ext cx="8951119" cy="1183217"/>
          </a:xfrm>
        </p:spPr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97284" y="1589126"/>
            <a:ext cx="4394406" cy="662272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86964" indent="0">
              <a:buNone/>
              <a:defRPr sz="2100" b="1"/>
            </a:lvl2pPr>
            <a:lvl3pPr marL="973927" indent="0">
              <a:buNone/>
              <a:defRPr sz="1900" b="1"/>
            </a:lvl3pPr>
            <a:lvl4pPr marL="1460891" indent="0">
              <a:buNone/>
              <a:defRPr sz="1700" b="1"/>
            </a:lvl4pPr>
            <a:lvl5pPr marL="1947855" indent="0">
              <a:buNone/>
              <a:defRPr sz="1700" b="1"/>
            </a:lvl5pPr>
            <a:lvl6pPr marL="2434819" indent="0">
              <a:buNone/>
              <a:defRPr sz="1700" b="1"/>
            </a:lvl6pPr>
            <a:lvl7pPr marL="2921782" indent="0">
              <a:buNone/>
              <a:defRPr sz="1700" b="1"/>
            </a:lvl7pPr>
            <a:lvl8pPr marL="3408746" indent="0">
              <a:buNone/>
              <a:defRPr sz="1700" b="1"/>
            </a:lvl8pPr>
            <a:lvl9pPr marL="3895710" indent="0">
              <a:buNone/>
              <a:defRPr sz="17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97284" y="2251398"/>
            <a:ext cx="4394406" cy="4090315"/>
          </a:xfrm>
        </p:spPr>
        <p:txBody>
          <a:bodyPr/>
          <a:lstStyle>
            <a:lvl1pPr>
              <a:defRPr sz="26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5052272" y="1589126"/>
            <a:ext cx="4396132" cy="662272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86964" indent="0">
              <a:buNone/>
              <a:defRPr sz="2100" b="1"/>
            </a:lvl2pPr>
            <a:lvl3pPr marL="973927" indent="0">
              <a:buNone/>
              <a:defRPr sz="1900" b="1"/>
            </a:lvl3pPr>
            <a:lvl4pPr marL="1460891" indent="0">
              <a:buNone/>
              <a:defRPr sz="1700" b="1"/>
            </a:lvl4pPr>
            <a:lvl5pPr marL="1947855" indent="0">
              <a:buNone/>
              <a:defRPr sz="1700" b="1"/>
            </a:lvl5pPr>
            <a:lvl6pPr marL="2434819" indent="0">
              <a:buNone/>
              <a:defRPr sz="1700" b="1"/>
            </a:lvl6pPr>
            <a:lvl7pPr marL="2921782" indent="0">
              <a:buNone/>
              <a:defRPr sz="1700" b="1"/>
            </a:lvl7pPr>
            <a:lvl8pPr marL="3408746" indent="0">
              <a:buNone/>
              <a:defRPr sz="1700" b="1"/>
            </a:lvl8pPr>
            <a:lvl9pPr marL="3895710" indent="0">
              <a:buNone/>
              <a:defRPr sz="17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5052272" y="2251398"/>
            <a:ext cx="4396132" cy="4090315"/>
          </a:xfrm>
        </p:spPr>
        <p:txBody>
          <a:bodyPr/>
          <a:lstStyle>
            <a:lvl1pPr>
              <a:defRPr sz="26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917D48D-3B60-AE46-936E-B7FA2CDC04A9}" type="datetime1">
              <a:rPr lang="nl-NL" smtClean="0"/>
              <a:t>16-11-2018</a:t>
            </a:fld>
            <a:endParaRPr lang="en-US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InfinitCare - SAM presentatie</a:t>
            </a:r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7AEEA4-5761-4A13-8BD1-8FFFED0E8415}" type="slidenum">
              <a:rPr lang="en-US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3D96FDB-1EA7-4E43-B89C-7B943C05E022}" type="datetime1">
              <a:rPr lang="nl-NL" smtClean="0"/>
              <a:t>16-11-2018</a:t>
            </a:fld>
            <a:endParaRPr lang="en-US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InfinitCare - SAM presentatie</a:t>
            </a: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DA75D1-D948-4311-A199-6ADB9D9DD0A6}" type="slidenum">
              <a:rPr lang="en-US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6105CB4-EB0D-494D-990F-ACA61A5FB989}" type="datetime1">
              <a:rPr lang="nl-NL" smtClean="0"/>
              <a:t>16-11-2018</a:t>
            </a:fld>
            <a:endParaRPr lang="en-US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InfinitCare - SAM presentatie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594503-B7D5-4416-B202-39F802D10793}" type="slidenum">
              <a:rPr lang="en-US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97285" y="282657"/>
            <a:ext cx="3272063" cy="1202937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888488" y="282658"/>
            <a:ext cx="5559916" cy="6059056"/>
          </a:xfrm>
        </p:spPr>
        <p:txBody>
          <a:bodyPr/>
          <a:lstStyle>
            <a:lvl1pPr>
              <a:defRPr sz="3400"/>
            </a:lvl1pPr>
            <a:lvl2pPr>
              <a:defRPr sz="3000"/>
            </a:lvl2pPr>
            <a:lvl3pPr>
              <a:defRPr sz="26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97285" y="1485595"/>
            <a:ext cx="3272063" cy="4856119"/>
          </a:xfrm>
        </p:spPr>
        <p:txBody>
          <a:bodyPr/>
          <a:lstStyle>
            <a:lvl1pPr marL="0" indent="0">
              <a:buNone/>
              <a:defRPr sz="1500"/>
            </a:lvl1pPr>
            <a:lvl2pPr marL="486964" indent="0">
              <a:buNone/>
              <a:defRPr sz="1300"/>
            </a:lvl2pPr>
            <a:lvl3pPr marL="973927" indent="0">
              <a:buNone/>
              <a:defRPr sz="1100"/>
            </a:lvl3pPr>
            <a:lvl4pPr marL="1460891" indent="0">
              <a:buNone/>
              <a:defRPr sz="1000"/>
            </a:lvl4pPr>
            <a:lvl5pPr marL="1947855" indent="0">
              <a:buNone/>
              <a:defRPr sz="1000"/>
            </a:lvl5pPr>
            <a:lvl6pPr marL="2434819" indent="0">
              <a:buNone/>
              <a:defRPr sz="1000"/>
            </a:lvl6pPr>
            <a:lvl7pPr marL="2921782" indent="0">
              <a:buNone/>
              <a:defRPr sz="1000"/>
            </a:lvl7pPr>
            <a:lvl8pPr marL="3408746" indent="0">
              <a:buNone/>
              <a:defRPr sz="1000"/>
            </a:lvl8pPr>
            <a:lvl9pPr marL="389571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15C9A65-46BB-B94F-B0BA-458289082014}" type="datetime1">
              <a:rPr lang="nl-NL" smtClean="0"/>
              <a:t>16-11-2018</a:t>
            </a:fld>
            <a:endParaRPr lang="en-US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InfinitCare - SAM presentatie</a:t>
            </a: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472F1D-C30E-4BD4-9CC8-86D8300EC244}" type="slidenum">
              <a:rPr lang="en-US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49424" y="4969510"/>
            <a:ext cx="5967413" cy="586679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949424" y="634336"/>
            <a:ext cx="5967413" cy="4259580"/>
          </a:xfrm>
        </p:spPr>
        <p:txBody>
          <a:bodyPr/>
          <a:lstStyle>
            <a:lvl1pPr marL="0" indent="0">
              <a:buNone/>
              <a:defRPr sz="3400"/>
            </a:lvl1pPr>
            <a:lvl2pPr marL="486964" indent="0">
              <a:buNone/>
              <a:defRPr sz="3000"/>
            </a:lvl2pPr>
            <a:lvl3pPr marL="973927" indent="0">
              <a:buNone/>
              <a:defRPr sz="2600"/>
            </a:lvl3pPr>
            <a:lvl4pPr marL="1460891" indent="0">
              <a:buNone/>
              <a:defRPr sz="2100"/>
            </a:lvl4pPr>
            <a:lvl5pPr marL="1947855" indent="0">
              <a:buNone/>
              <a:defRPr sz="2100"/>
            </a:lvl5pPr>
            <a:lvl6pPr marL="2434819" indent="0">
              <a:buNone/>
              <a:defRPr sz="2100"/>
            </a:lvl6pPr>
            <a:lvl7pPr marL="2921782" indent="0">
              <a:buNone/>
              <a:defRPr sz="2100"/>
            </a:lvl7pPr>
            <a:lvl8pPr marL="3408746" indent="0">
              <a:buNone/>
              <a:defRPr sz="2100"/>
            </a:lvl8pPr>
            <a:lvl9pPr marL="3895710" indent="0">
              <a:buNone/>
              <a:defRPr sz="21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949424" y="5556189"/>
            <a:ext cx="5967413" cy="833181"/>
          </a:xfrm>
        </p:spPr>
        <p:txBody>
          <a:bodyPr/>
          <a:lstStyle>
            <a:lvl1pPr marL="0" indent="0">
              <a:buNone/>
              <a:defRPr sz="1500"/>
            </a:lvl1pPr>
            <a:lvl2pPr marL="486964" indent="0">
              <a:buNone/>
              <a:defRPr sz="1300"/>
            </a:lvl2pPr>
            <a:lvl3pPr marL="973927" indent="0">
              <a:buNone/>
              <a:defRPr sz="1100"/>
            </a:lvl3pPr>
            <a:lvl4pPr marL="1460891" indent="0">
              <a:buNone/>
              <a:defRPr sz="1000"/>
            </a:lvl4pPr>
            <a:lvl5pPr marL="1947855" indent="0">
              <a:buNone/>
              <a:defRPr sz="1000"/>
            </a:lvl5pPr>
            <a:lvl6pPr marL="2434819" indent="0">
              <a:buNone/>
              <a:defRPr sz="1000"/>
            </a:lvl6pPr>
            <a:lvl7pPr marL="2921782" indent="0">
              <a:buNone/>
              <a:defRPr sz="1000"/>
            </a:lvl7pPr>
            <a:lvl8pPr marL="3408746" indent="0">
              <a:buNone/>
              <a:defRPr sz="1000"/>
            </a:lvl8pPr>
            <a:lvl9pPr marL="389571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8BA9C24-F1F4-F04A-A48D-2B46492404D6}" type="datetime1">
              <a:rPr lang="nl-NL" smtClean="0"/>
              <a:t>16-11-2018</a:t>
            </a:fld>
            <a:endParaRPr lang="en-US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InfinitCare - SAM presentatie</a:t>
            </a: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75DE2F-ACAB-4A74-AB9D-E17190609C46}" type="slidenum">
              <a:rPr lang="en-US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45927" y="631049"/>
            <a:ext cx="8453835" cy="11832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7393" tIns="48696" rIns="97393" bIns="4869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45927" y="2050909"/>
            <a:ext cx="8453835" cy="42595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7393" tIns="48696" rIns="97393" bIns="4869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45927" y="6728902"/>
            <a:ext cx="2072018" cy="473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7393" tIns="48696" rIns="97393" bIns="48696" numCol="1" anchor="t" anchorCtr="0" compatLnSpc="1">
            <a:prstTxWarp prst="textNoShape">
              <a:avLst/>
            </a:prstTxWarp>
          </a:bodyPr>
          <a:lstStyle>
            <a:lvl1pPr>
              <a:defRPr sz="1500">
                <a:solidFill>
                  <a:srgbClr val="6D6763"/>
                </a:solidFill>
                <a:latin typeface="Trebuchet MS"/>
                <a:cs typeface="Trebuchet MS"/>
              </a:defRPr>
            </a:lvl1pPr>
          </a:lstStyle>
          <a:p>
            <a:fld id="{C512F697-B206-FA48-B8B8-C1D74698DF10}" type="datetime1">
              <a:rPr lang="nl-NL" smtClean="0"/>
              <a:pPr/>
              <a:t>16-11-2018</a:t>
            </a:fld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98110" y="6728902"/>
            <a:ext cx="3149468" cy="473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7393" tIns="48696" rIns="97393" bIns="48696" numCol="1" anchor="t" anchorCtr="0" compatLnSpc="1">
            <a:prstTxWarp prst="textNoShape">
              <a:avLst/>
            </a:prstTxWarp>
          </a:bodyPr>
          <a:lstStyle>
            <a:lvl1pPr algn="ctr">
              <a:defRPr sz="1500">
                <a:solidFill>
                  <a:srgbClr val="6D6763"/>
                </a:solidFill>
                <a:latin typeface="Trebuchet MS"/>
                <a:cs typeface="Trebuchet MS"/>
              </a:defRPr>
            </a:lvl1pPr>
          </a:lstStyle>
          <a:p>
            <a:r>
              <a:rPr lang="en-US" dirty="0" err="1"/>
              <a:t>InfinitCare</a:t>
            </a:r>
            <a:r>
              <a:rPr lang="en-US" dirty="0"/>
              <a:t> - SAM </a:t>
            </a:r>
            <a:r>
              <a:rPr lang="en-US" dirty="0" err="1"/>
              <a:t>presentatie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27743" y="6728902"/>
            <a:ext cx="2072018" cy="473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7393" tIns="48696" rIns="97393" bIns="48696" numCol="1" anchor="t" anchorCtr="0" compatLnSpc="1">
            <a:prstTxWarp prst="textNoShape">
              <a:avLst/>
            </a:prstTxWarp>
          </a:bodyPr>
          <a:lstStyle>
            <a:lvl1pPr algn="r">
              <a:defRPr sz="1500">
                <a:solidFill>
                  <a:srgbClr val="6D6763"/>
                </a:solidFill>
                <a:latin typeface="Trebuchet MS"/>
                <a:cs typeface="Trebuchet MS"/>
              </a:defRPr>
            </a:lvl1pPr>
          </a:lstStyle>
          <a:p>
            <a:fld id="{35D13923-E911-4648-A188-B5D943D841CB}" type="slidenum">
              <a:rPr lang="en-US" smtClean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fontAlgn="base">
        <a:spcBef>
          <a:spcPct val="0"/>
        </a:spcBef>
        <a:spcAft>
          <a:spcPct val="0"/>
        </a:spcAft>
        <a:defRPr sz="4700">
          <a:solidFill>
            <a:srgbClr val="6D6763"/>
          </a:solidFill>
          <a:latin typeface="Trebuchet MS"/>
          <a:ea typeface="+mj-ea"/>
          <a:cs typeface="Trebuchet MS"/>
        </a:defRPr>
      </a:lvl1pPr>
      <a:lvl2pPr algn="ctr" rtl="0" fontAlgn="base">
        <a:spcBef>
          <a:spcPct val="0"/>
        </a:spcBef>
        <a:spcAft>
          <a:spcPct val="0"/>
        </a:spcAft>
        <a:defRPr sz="4700">
          <a:solidFill>
            <a:schemeClr val="tx2"/>
          </a:solidFill>
          <a:latin typeface="Arial" charset="0"/>
          <a:ea typeface="ＭＳ Ｐゴシック" pitchFamily="1" charset="-128"/>
        </a:defRPr>
      </a:lvl2pPr>
      <a:lvl3pPr algn="ctr" rtl="0" fontAlgn="base">
        <a:spcBef>
          <a:spcPct val="0"/>
        </a:spcBef>
        <a:spcAft>
          <a:spcPct val="0"/>
        </a:spcAft>
        <a:defRPr sz="4700">
          <a:solidFill>
            <a:schemeClr val="tx2"/>
          </a:solidFill>
          <a:latin typeface="Arial" charset="0"/>
          <a:ea typeface="ＭＳ Ｐゴシック" pitchFamily="1" charset="-128"/>
        </a:defRPr>
      </a:lvl3pPr>
      <a:lvl4pPr algn="ctr" rtl="0" fontAlgn="base">
        <a:spcBef>
          <a:spcPct val="0"/>
        </a:spcBef>
        <a:spcAft>
          <a:spcPct val="0"/>
        </a:spcAft>
        <a:defRPr sz="4700">
          <a:solidFill>
            <a:schemeClr val="tx2"/>
          </a:solidFill>
          <a:latin typeface="Arial" charset="0"/>
          <a:ea typeface="ＭＳ Ｐゴシック" pitchFamily="1" charset="-128"/>
        </a:defRPr>
      </a:lvl4pPr>
      <a:lvl5pPr algn="ctr" rtl="0" fontAlgn="base">
        <a:spcBef>
          <a:spcPct val="0"/>
        </a:spcBef>
        <a:spcAft>
          <a:spcPct val="0"/>
        </a:spcAft>
        <a:defRPr sz="4700">
          <a:solidFill>
            <a:schemeClr val="tx2"/>
          </a:solidFill>
          <a:latin typeface="Arial" charset="0"/>
          <a:ea typeface="ＭＳ Ｐゴシック" pitchFamily="1" charset="-128"/>
        </a:defRPr>
      </a:lvl5pPr>
      <a:lvl6pPr marL="486964" algn="ctr" rtl="0" fontAlgn="base">
        <a:spcBef>
          <a:spcPct val="0"/>
        </a:spcBef>
        <a:spcAft>
          <a:spcPct val="0"/>
        </a:spcAft>
        <a:defRPr sz="4700">
          <a:solidFill>
            <a:schemeClr val="tx2"/>
          </a:solidFill>
          <a:latin typeface="Arial" charset="0"/>
          <a:ea typeface="ＭＳ Ｐゴシック" pitchFamily="1" charset="-128"/>
        </a:defRPr>
      </a:lvl6pPr>
      <a:lvl7pPr marL="973927" algn="ctr" rtl="0" fontAlgn="base">
        <a:spcBef>
          <a:spcPct val="0"/>
        </a:spcBef>
        <a:spcAft>
          <a:spcPct val="0"/>
        </a:spcAft>
        <a:defRPr sz="4700">
          <a:solidFill>
            <a:schemeClr val="tx2"/>
          </a:solidFill>
          <a:latin typeface="Arial" charset="0"/>
          <a:ea typeface="ＭＳ Ｐゴシック" pitchFamily="1" charset="-128"/>
        </a:defRPr>
      </a:lvl7pPr>
      <a:lvl8pPr marL="1460891" algn="ctr" rtl="0" fontAlgn="base">
        <a:spcBef>
          <a:spcPct val="0"/>
        </a:spcBef>
        <a:spcAft>
          <a:spcPct val="0"/>
        </a:spcAft>
        <a:defRPr sz="4700">
          <a:solidFill>
            <a:schemeClr val="tx2"/>
          </a:solidFill>
          <a:latin typeface="Arial" charset="0"/>
          <a:ea typeface="ＭＳ Ｐゴシック" pitchFamily="1" charset="-128"/>
        </a:defRPr>
      </a:lvl8pPr>
      <a:lvl9pPr marL="1947855" algn="ctr" rtl="0" fontAlgn="base">
        <a:spcBef>
          <a:spcPct val="0"/>
        </a:spcBef>
        <a:spcAft>
          <a:spcPct val="0"/>
        </a:spcAft>
        <a:defRPr sz="4700">
          <a:solidFill>
            <a:schemeClr val="tx2"/>
          </a:solidFill>
          <a:latin typeface="Arial" charset="0"/>
          <a:ea typeface="ＭＳ Ｐゴシック" pitchFamily="1" charset="-128"/>
        </a:defRPr>
      </a:lvl9pPr>
    </p:titleStyle>
    <p:bodyStyle>
      <a:lvl1pPr marL="365223" indent="-365223" algn="l" rtl="0" fontAlgn="base">
        <a:spcBef>
          <a:spcPct val="20000"/>
        </a:spcBef>
        <a:spcAft>
          <a:spcPct val="0"/>
        </a:spcAft>
        <a:buChar char="•"/>
        <a:defRPr sz="3400">
          <a:solidFill>
            <a:srgbClr val="7DB0D3"/>
          </a:solidFill>
          <a:latin typeface="Trebuchet MS"/>
          <a:ea typeface="+mn-ea"/>
          <a:cs typeface="Trebuchet MS"/>
        </a:defRPr>
      </a:lvl1pPr>
      <a:lvl2pPr marL="791316" indent="-304352" algn="l" rtl="0" fontAlgn="base">
        <a:spcBef>
          <a:spcPct val="20000"/>
        </a:spcBef>
        <a:spcAft>
          <a:spcPct val="0"/>
        </a:spcAft>
        <a:buChar char="–"/>
        <a:defRPr sz="3000">
          <a:solidFill>
            <a:srgbClr val="6D6763"/>
          </a:solidFill>
          <a:latin typeface="Trebuchet MS"/>
          <a:ea typeface="+mn-ea"/>
          <a:cs typeface="Trebuchet MS"/>
        </a:defRPr>
      </a:lvl2pPr>
      <a:lvl3pPr marL="1217409" indent="-243482" algn="l" rtl="0" fontAlgn="base">
        <a:spcBef>
          <a:spcPct val="20000"/>
        </a:spcBef>
        <a:spcAft>
          <a:spcPct val="0"/>
        </a:spcAft>
        <a:buChar char="•"/>
        <a:defRPr sz="2600">
          <a:solidFill>
            <a:srgbClr val="6D6763"/>
          </a:solidFill>
          <a:latin typeface="Trebuchet MS"/>
          <a:ea typeface="+mn-ea"/>
          <a:cs typeface="Trebuchet MS"/>
        </a:defRPr>
      </a:lvl3pPr>
      <a:lvl4pPr marL="1704373" indent="-243482" algn="l" rtl="0" fontAlgn="base">
        <a:spcBef>
          <a:spcPct val="20000"/>
        </a:spcBef>
        <a:spcAft>
          <a:spcPct val="0"/>
        </a:spcAft>
        <a:buChar char="–"/>
        <a:defRPr sz="2100">
          <a:solidFill>
            <a:srgbClr val="6D6763"/>
          </a:solidFill>
          <a:latin typeface="Trebuchet MS"/>
          <a:ea typeface="+mn-ea"/>
          <a:cs typeface="Trebuchet MS"/>
        </a:defRPr>
      </a:lvl4pPr>
      <a:lvl5pPr marL="2191337" indent="-243482" algn="l" rtl="0" fontAlgn="base">
        <a:spcBef>
          <a:spcPct val="20000"/>
        </a:spcBef>
        <a:spcAft>
          <a:spcPct val="0"/>
        </a:spcAft>
        <a:buChar char="»"/>
        <a:defRPr sz="2100">
          <a:solidFill>
            <a:srgbClr val="6D6763"/>
          </a:solidFill>
          <a:latin typeface="Trebuchet MS"/>
          <a:ea typeface="+mn-ea"/>
          <a:cs typeface="Trebuchet MS"/>
        </a:defRPr>
      </a:lvl5pPr>
      <a:lvl6pPr marL="2678300" indent="-243482" algn="l" rtl="0" fontAlgn="base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  <a:ea typeface="+mn-ea"/>
        </a:defRPr>
      </a:lvl6pPr>
      <a:lvl7pPr marL="3165264" indent="-243482" algn="l" rtl="0" fontAlgn="base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  <a:ea typeface="+mn-ea"/>
        </a:defRPr>
      </a:lvl7pPr>
      <a:lvl8pPr marL="3652228" indent="-243482" algn="l" rtl="0" fontAlgn="base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  <a:ea typeface="+mn-ea"/>
        </a:defRPr>
      </a:lvl8pPr>
      <a:lvl9pPr marL="4139192" indent="-243482" algn="l" rtl="0" fontAlgn="base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nl-NL"/>
      </a:defPPr>
      <a:lvl1pPr marL="0" algn="l" defTabSz="97392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86964" algn="l" defTabSz="97392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73927" algn="l" defTabSz="97392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60891" algn="l" defTabSz="97392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47855" algn="l" defTabSz="97392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434819" algn="l" defTabSz="97392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921782" algn="l" defTabSz="97392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408746" algn="l" defTabSz="97392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95710" algn="l" defTabSz="97392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080000" y="2160000"/>
            <a:ext cx="8221299" cy="1521748"/>
          </a:xfrm>
        </p:spPr>
        <p:txBody>
          <a:bodyPr lIns="0"/>
          <a:lstStyle/>
          <a:p>
            <a:pPr algn="l"/>
            <a:r>
              <a:rPr lang="nl-NL" sz="4400" dirty="0">
                <a:solidFill>
                  <a:srgbClr val="6D6763"/>
                </a:solidFill>
                <a:latin typeface="Trebuchet MS"/>
                <a:cs typeface="Trebuchet MS"/>
              </a:rPr>
              <a:t>TTP WMO/Jeugdhulp Friesland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080000" y="3477642"/>
            <a:ext cx="8067084" cy="1162263"/>
          </a:xfrm>
        </p:spPr>
        <p:txBody>
          <a:bodyPr lIns="0"/>
          <a:lstStyle/>
          <a:p>
            <a:pPr algn="l"/>
            <a:r>
              <a:rPr lang="nl-NL" sz="2400" dirty="0">
                <a:solidFill>
                  <a:srgbClr val="6AB1E2"/>
                </a:solidFill>
              </a:rPr>
              <a:t>Aan de slag met het gemeenteportaal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77C80A0-43D5-4417-86A2-57E8E6A17A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Doelrealisatie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5E13843-3ED1-4F72-8164-FD6C48E496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49263" indent="-449263">
              <a:buFont typeface="Wingdings" panose="05000000000000000000" pitchFamily="2" charset="2"/>
              <a:buChar char="Ø"/>
            </a:pPr>
            <a:r>
              <a:rPr lang="nl-NL" dirty="0">
                <a:solidFill>
                  <a:schemeClr val="tx1">
                    <a:lumMod val="50000"/>
                    <a:lumOff val="50000"/>
                  </a:schemeClr>
                </a:solidFill>
              </a:rPr>
              <a:t>Doelstelling van de organisatie</a:t>
            </a:r>
          </a:p>
          <a:p>
            <a:pPr marL="875356" lvl="1" indent="-449263">
              <a:buFont typeface="Wingdings" panose="05000000000000000000" pitchFamily="2" charset="2"/>
              <a:buChar char="Ø"/>
            </a:pPr>
            <a:r>
              <a:rPr lang="nl-NL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Interne sturing </a:t>
            </a:r>
          </a:p>
          <a:p>
            <a:pPr marL="875356" lvl="1" indent="-449263">
              <a:buFont typeface="Wingdings" panose="05000000000000000000" pitchFamily="2" charset="2"/>
              <a:buChar char="Ø"/>
            </a:pPr>
            <a:r>
              <a:rPr lang="nl-NL" dirty="0">
                <a:solidFill>
                  <a:schemeClr val="tx1">
                    <a:lumMod val="50000"/>
                    <a:lumOff val="50000"/>
                  </a:schemeClr>
                </a:solidFill>
              </a:rPr>
              <a:t>Externe verantwoording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F5396A7-4091-41A7-86BD-076D1C63C5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dirty="0"/>
              <a:t>15-11-2018</a:t>
            </a:r>
            <a:endParaRPr lang="en-US" dirty="0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8260C7CD-6032-4821-958A-F1FFD69028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InfinitCare – SDF pilot</a:t>
            </a:r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A29C5330-5FDC-4053-952C-6C122817C1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99446-5E8D-4359-8595-9B761EC2FC9E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2239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996EF70-6721-4C6F-AFAD-A2D41EB97B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Doelrealisatie</a:t>
            </a:r>
            <a:endParaRPr lang="nl-NL" dirty="0">
              <a:solidFill>
                <a:srgbClr val="FFC000"/>
              </a:solidFill>
            </a:endParaRP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A9BE4FC-E74B-452C-B415-7463A70217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41338" indent="-495300">
              <a:buFont typeface="Wingdings" panose="05000000000000000000" pitchFamily="2" charset="2"/>
              <a:buChar char="Ø"/>
            </a:pPr>
            <a:r>
              <a:rPr lang="nl-NL" dirty="0">
                <a:solidFill>
                  <a:schemeClr val="tx1">
                    <a:lumMod val="50000"/>
                    <a:lumOff val="50000"/>
                  </a:schemeClr>
                </a:solidFill>
              </a:rPr>
              <a:t>Eén score die het resultaat van de gestelde doelen het beste benadert </a:t>
            </a:r>
          </a:p>
          <a:p>
            <a:pPr marL="541338" indent="-495300">
              <a:buFont typeface="Wingdings" panose="05000000000000000000" pitchFamily="2" charset="2"/>
              <a:buChar char="Ø"/>
            </a:pPr>
            <a:r>
              <a:rPr lang="nl-NL" dirty="0">
                <a:solidFill>
                  <a:schemeClr val="tx1">
                    <a:lumMod val="50000"/>
                    <a:lumOff val="50000"/>
                  </a:schemeClr>
                </a:solidFill>
              </a:rPr>
              <a:t>GAS score aan de hand van een gemiddelde of een eigen </a:t>
            </a:r>
            <a:r>
              <a:rPr lang="nl-NL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algorithme</a:t>
            </a:r>
            <a:endParaRPr lang="nl-NL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106C8B7B-1563-4A3E-8F32-53272626BB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15-11-2018</a:t>
            </a:r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12E0CD1B-1009-4A2B-B251-439B22BD36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InfinitCare – SDF pilot</a:t>
            </a:r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A4BC48E8-D684-455E-ACBA-25651D583F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99446-5E8D-4359-8595-9B761EC2FC9E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6322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996EF70-6721-4C6F-AFAD-A2D41EB97B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GAS training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A9BE4FC-E74B-452C-B415-7463A70217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41338" indent="-495300">
              <a:buFont typeface="Wingdings" panose="05000000000000000000" pitchFamily="2" charset="2"/>
              <a:buChar char="Ø"/>
            </a:pPr>
            <a:r>
              <a:rPr lang="nl-NL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In januari geeft InfinitCare samen met Mark Bench een GAS training</a:t>
            </a:r>
            <a:r>
              <a:rPr lang="nl-NL" dirty="0"/>
              <a:t> </a:t>
            </a:r>
          </a:p>
          <a:p>
            <a:pPr marL="541338" indent="-495300">
              <a:buFont typeface="Wingdings" panose="05000000000000000000" pitchFamily="2" charset="2"/>
              <a:buChar char="Ø"/>
            </a:pPr>
            <a:r>
              <a:rPr lang="nl-NL" dirty="0">
                <a:solidFill>
                  <a:schemeClr val="tx1">
                    <a:lumMod val="50000"/>
                    <a:lumOff val="50000"/>
                  </a:schemeClr>
                </a:solidFill>
              </a:rPr>
              <a:t>https://www.infinitcare.com/training-goal-attainment-scaling</a:t>
            </a:r>
          </a:p>
          <a:p>
            <a:pPr marL="541338" indent="-495300">
              <a:buFont typeface="Wingdings" panose="05000000000000000000" pitchFamily="2" charset="2"/>
              <a:buChar char="Ø"/>
            </a:pPr>
            <a:endParaRPr lang="nl-NL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541338" indent="-495300">
              <a:buFont typeface="Wingdings" panose="05000000000000000000" pitchFamily="2" charset="2"/>
              <a:buChar char="Ø"/>
            </a:pPr>
            <a:r>
              <a:rPr lang="nl-NL" dirty="0">
                <a:solidFill>
                  <a:schemeClr val="tx1">
                    <a:lumMod val="50000"/>
                    <a:lumOff val="50000"/>
                  </a:schemeClr>
                </a:solidFill>
              </a:rPr>
              <a:t>15/1/2019, 13.00-17.00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106C8B7B-1563-4A3E-8F32-53272626BB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15-11-2018</a:t>
            </a:r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12E0CD1B-1009-4A2B-B251-439B22BD36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InfinitCare – SDF pilot</a:t>
            </a:r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A4BC48E8-D684-455E-ACBA-25651D583F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99446-5E8D-4359-8595-9B761EC2FC9E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7496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A5E581A-957D-457B-AAD3-FFEAFD5750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Bedankt voor jullie aandacht!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91BF884-6089-4384-8292-0BCCB9A6A4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3161" y="2189463"/>
            <a:ext cx="8259365" cy="2720373"/>
          </a:xfrm>
        </p:spPr>
        <p:txBody>
          <a:bodyPr/>
          <a:lstStyle/>
          <a:p>
            <a:pPr marL="0" indent="0">
              <a:buNone/>
            </a:pPr>
            <a:r>
              <a:rPr lang="nl-NL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Zijn er vragen of opmerkingen?</a:t>
            </a:r>
          </a:p>
          <a:p>
            <a:pPr marL="0" indent="0">
              <a:buNone/>
            </a:pPr>
            <a:endParaRPr lang="nl-NL" sz="3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>
              <a:buNone/>
            </a:pPr>
            <a:r>
              <a:rPr lang="nl-NL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Zorgaanbieders: begrijpt iedereen wat er moet gebeuren?</a:t>
            </a:r>
          </a:p>
          <a:p>
            <a:pPr marL="0" indent="0">
              <a:buNone/>
            </a:pPr>
            <a:endParaRPr lang="nl-NL" sz="3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BE283F4F-768E-415F-BD7D-918769D3B1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dirty="0"/>
              <a:t>15-11-2018</a:t>
            </a:r>
            <a:endParaRPr lang="en-US" dirty="0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9B62EE9F-8759-4511-97B4-EB884B9996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InfinitCare – SDF pilot</a:t>
            </a:r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ECCB03B8-0032-4F98-A20D-7C50BEBB61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99446-5E8D-4359-8595-9B761EC2FC9E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24285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996EF70-6721-4C6F-AFAD-A2D41EB97B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Werksessies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A9BE4FC-E74B-452C-B415-7463A70217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41338" indent="-495300">
              <a:buFont typeface="Wingdings" panose="05000000000000000000" pitchFamily="2" charset="2"/>
              <a:buChar char="Ø"/>
            </a:pPr>
            <a:r>
              <a:rPr lang="nl-NL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Technische realisatie</a:t>
            </a:r>
          </a:p>
          <a:p>
            <a:pPr marL="541338" indent="-495300">
              <a:buFont typeface="Wingdings" panose="05000000000000000000" pitchFamily="2" charset="2"/>
              <a:buChar char="Ø"/>
            </a:pPr>
            <a:endParaRPr lang="nl-NL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541338" indent="-495300">
              <a:buFont typeface="Wingdings" panose="05000000000000000000" pitchFamily="2" charset="2"/>
              <a:buChar char="Ø"/>
            </a:pPr>
            <a:r>
              <a:rPr lang="nl-NL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Procesinrichting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106C8B7B-1563-4A3E-8F32-53272626BB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15-11-2018</a:t>
            </a:r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12E0CD1B-1009-4A2B-B251-439B22BD36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InfinitCare – SDF pilot</a:t>
            </a:r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A4BC48E8-D684-455E-ACBA-25651D583F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99446-5E8D-4359-8595-9B761EC2FC9E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94132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91A2897-2AFF-49B8-8E42-6AC00EF857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Contact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E8C7348-D891-4E9C-9095-AC0E2A177B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sz="20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Han Laarhuis</a:t>
            </a:r>
          </a:p>
          <a:p>
            <a:pPr marL="0" indent="0">
              <a:buNone/>
            </a:pPr>
            <a:r>
              <a:rPr lang="nl-NL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06 55770473</a:t>
            </a:r>
          </a:p>
          <a:p>
            <a:pPr marL="0" indent="0">
              <a:buNone/>
            </a:pPr>
            <a:r>
              <a:rPr lang="nl-NL" sz="2000" dirty="0">
                <a:solidFill>
                  <a:srgbClr val="ACD4F0"/>
                </a:solidFill>
              </a:rPr>
              <a:t>Han.Laarhuis@InfinitCare.com</a:t>
            </a:r>
          </a:p>
          <a:p>
            <a:pPr marL="0" indent="0">
              <a:buNone/>
            </a:pPr>
            <a:endParaRPr lang="nl-NL" sz="2000" dirty="0">
              <a:solidFill>
                <a:srgbClr val="ACD4F0"/>
              </a:solidFill>
            </a:endParaRPr>
          </a:p>
          <a:p>
            <a:pPr marL="0" indent="0">
              <a:buNone/>
            </a:pPr>
            <a:r>
              <a:rPr lang="nl-NL" sz="20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InfinitCare</a:t>
            </a:r>
          </a:p>
          <a:p>
            <a:pPr marL="0" indent="0">
              <a:buNone/>
            </a:pPr>
            <a:r>
              <a:rPr lang="nl-NL" sz="2000" dirty="0">
                <a:solidFill>
                  <a:srgbClr val="ACD4F0"/>
                </a:solidFill>
              </a:rPr>
              <a:t>www.infinitcare.com</a:t>
            </a:r>
          </a:p>
          <a:p>
            <a:pPr marL="0" indent="0">
              <a:buNone/>
            </a:pPr>
            <a:r>
              <a:rPr lang="nl-NL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030 2040219</a:t>
            </a:r>
            <a:endParaRPr lang="nl-NL" sz="2400" dirty="0"/>
          </a:p>
          <a:p>
            <a:pPr marL="0" indent="0">
              <a:buNone/>
            </a:pPr>
            <a:endParaRPr lang="nl-NL" dirty="0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98F284E3-ADEA-425D-9A3D-91927A5D4C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15-11-2018</a:t>
            </a:r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4FFE3B1-9D8C-4D3D-B383-8553EA36BE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InfinitCare – SDF pilot</a:t>
            </a:r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1AF34182-1F0E-4F37-BEDA-E4F1492F4C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99446-5E8D-4359-8595-9B761EC2FC9E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3952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9B57214-A3DA-4E3C-9F16-9C66192798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Agenda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2970D0B-B905-432A-9A6E-F2BC556419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41338" indent="-495300">
              <a:buFont typeface="Wingdings" panose="05000000000000000000" pitchFamily="2" charset="2"/>
              <a:buChar char="Ø"/>
            </a:pPr>
            <a:r>
              <a:rPr lang="nl-NL" dirty="0">
                <a:solidFill>
                  <a:schemeClr val="tx1">
                    <a:lumMod val="50000"/>
                    <a:lumOff val="50000"/>
                  </a:schemeClr>
                </a:solidFill>
              </a:rPr>
              <a:t>Doelstellingen en status SDF pilot</a:t>
            </a:r>
          </a:p>
          <a:p>
            <a:pPr marL="541338" indent="-495300">
              <a:buFont typeface="Wingdings" panose="05000000000000000000" pitchFamily="2" charset="2"/>
              <a:buChar char="Ø"/>
            </a:pPr>
            <a:r>
              <a:rPr lang="nl-NL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Inrichten outcome-indicatoren</a:t>
            </a:r>
          </a:p>
          <a:p>
            <a:pPr marL="541338" indent="-495300">
              <a:buFont typeface="Wingdings" panose="05000000000000000000" pitchFamily="2" charset="2"/>
              <a:buChar char="Ø"/>
            </a:pPr>
            <a:r>
              <a:rPr lang="nl-NL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Vragen en opmerkingen</a:t>
            </a:r>
          </a:p>
          <a:p>
            <a:pPr marL="541338" indent="-495300">
              <a:buFont typeface="Wingdings" panose="05000000000000000000" pitchFamily="2" charset="2"/>
              <a:buChar char="Ø"/>
            </a:pPr>
            <a:r>
              <a:rPr lang="nl-NL" dirty="0">
                <a:solidFill>
                  <a:schemeClr val="tx1">
                    <a:lumMod val="50000"/>
                    <a:lumOff val="50000"/>
                  </a:schemeClr>
                </a:solidFill>
              </a:rPr>
              <a:t>Werksessies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42B1ED30-7F00-4E48-B037-1A1B9B04BA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15-11-2018</a:t>
            </a:r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4331D655-557D-4903-9A52-BE161119FB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InfinitCare – SDF pilot</a:t>
            </a:r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164E036D-F176-4EF7-B9F2-E2E65DDD86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99446-5E8D-4359-8595-9B761EC2FC9E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2334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93BDB92-E51D-45B4-B68B-2A0A2DED57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Doelstellingen SDF Pilot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DDAE02A-1C73-4937-B996-262D04BADB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41338" indent="-495300">
              <a:buFont typeface="Wingdings" panose="05000000000000000000" pitchFamily="2" charset="2"/>
              <a:buChar char="Ø"/>
            </a:pPr>
            <a:r>
              <a:rPr lang="nl-NL" dirty="0">
                <a:solidFill>
                  <a:schemeClr val="tx1">
                    <a:lumMod val="50000"/>
                    <a:lumOff val="50000"/>
                  </a:schemeClr>
                </a:solidFill>
              </a:rPr>
              <a:t>Monitoren van contract afspraken</a:t>
            </a:r>
          </a:p>
          <a:p>
            <a:pPr marL="541338" indent="-495300">
              <a:buFont typeface="Wingdings" panose="05000000000000000000" pitchFamily="2" charset="2"/>
              <a:buChar char="Ø"/>
            </a:pPr>
            <a:r>
              <a:rPr lang="nl-NL" dirty="0">
                <a:solidFill>
                  <a:schemeClr val="tx1">
                    <a:lumMod val="50000"/>
                    <a:lumOff val="50000"/>
                  </a:schemeClr>
                </a:solidFill>
              </a:rPr>
              <a:t>Meer transparantie in de zorg</a:t>
            </a:r>
          </a:p>
          <a:p>
            <a:pPr marL="541338" indent="-495300">
              <a:buFont typeface="Wingdings" panose="05000000000000000000" pitchFamily="2" charset="2"/>
              <a:buChar char="Ø"/>
            </a:pPr>
            <a:r>
              <a:rPr lang="nl-NL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Leeromgeving voor gemeenten en zorgaanbieders</a:t>
            </a:r>
          </a:p>
          <a:p>
            <a:pPr>
              <a:buFont typeface="Wingdings" panose="05000000000000000000" pitchFamily="2" charset="2"/>
              <a:buChar char="Ø"/>
            </a:pPr>
            <a:endParaRPr lang="nl-NL" dirty="0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F0C70BEF-DB30-4200-9411-EF8A25DDF2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15-11-2018</a:t>
            </a:r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38304E5-48EB-4C03-8415-EDC57967E7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InfinitCare – SDF pilot</a:t>
            </a:r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3EF3602-CB18-498D-A503-CC9E4CAE75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99446-5E8D-4359-8595-9B761EC2FC9E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5368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BAB930E-DABD-4A52-BBC6-ADF61992D2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Status aanlevering</a:t>
            </a:r>
          </a:p>
        </p:txBody>
      </p:sp>
      <p:graphicFrame>
        <p:nvGraphicFramePr>
          <p:cNvPr id="7" name="Tijdelijke aanduiding voor inhoud 6">
            <a:extLst>
              <a:ext uri="{FF2B5EF4-FFF2-40B4-BE49-F238E27FC236}">
                <a16:creationId xmlns:a16="http://schemas.microsoft.com/office/drawing/2014/main" id="{4BD22429-27CD-4C47-B341-086601128A1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72849797"/>
              </p:ext>
            </p:extLst>
          </p:nvPr>
        </p:nvGraphicFramePr>
        <p:xfrm>
          <a:off x="746125" y="2051050"/>
          <a:ext cx="8453438" cy="42592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BA48A7E-4891-45C2-972C-8F6F90EB0A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dirty="0"/>
              <a:t>15-11-2018</a:t>
            </a:r>
            <a:endParaRPr lang="en-US" dirty="0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C6A43ABE-A7D4-4F8C-8C57-5509FB7C89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InfinitCare – SDF pilot</a:t>
            </a:r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AF40168-1048-4E8B-8C1F-0DD044CECA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99446-5E8D-4359-8595-9B761EC2FC9E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3" name="Tekstvak 2"/>
          <p:cNvSpPr txBox="1"/>
          <p:nvPr/>
        </p:nvSpPr>
        <p:spPr>
          <a:xfrm>
            <a:off x="5147523" y="5277842"/>
            <a:ext cx="396044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>
                <a:solidFill>
                  <a:srgbClr val="FFC000"/>
                </a:solidFill>
                <a:latin typeface="Trebuchet MS" panose="020B0603020202020204" pitchFamily="34" charset="0"/>
                <a:ea typeface="ＭＳ Ｐゴシック"/>
              </a:rPr>
              <a:t>Maar hoe richt ik het meetproces nu in?</a:t>
            </a:r>
          </a:p>
        </p:txBody>
      </p:sp>
    </p:spTree>
    <p:extLst>
      <p:ext uri="{BB962C8B-B14F-4D97-AF65-F5344CB8AC3E}">
        <p14:creationId xmlns:p14="http://schemas.microsoft.com/office/powerpoint/2010/main" val="4080955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16AD95C-16F3-4BF2-88EB-D73BEDB2D7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Intern proces metingen afnemen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4116E97-93D9-4ED3-87C4-04B57F1720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6038" indent="0">
              <a:buNone/>
            </a:pPr>
            <a:r>
              <a:rPr lang="nl-NL" dirty="0">
                <a:solidFill>
                  <a:schemeClr val="tx1">
                    <a:lumMod val="50000"/>
                    <a:lumOff val="50000"/>
                  </a:schemeClr>
                </a:solidFill>
              </a:rPr>
              <a:t>Waar sta ik nu en wat wil ik</a:t>
            </a:r>
          </a:p>
          <a:p>
            <a:pPr marL="541338" indent="-495300">
              <a:buFont typeface="Wingdings" panose="05000000000000000000" pitchFamily="2" charset="2"/>
              <a:buChar char="Ø"/>
            </a:pPr>
            <a:r>
              <a:rPr lang="nl-NL" dirty="0">
                <a:solidFill>
                  <a:schemeClr val="tx1">
                    <a:lumMod val="50000"/>
                    <a:lumOff val="50000"/>
                  </a:schemeClr>
                </a:solidFill>
              </a:rPr>
              <a:t>Welke outcome-indicatoren meet ik al?</a:t>
            </a:r>
          </a:p>
          <a:p>
            <a:pPr marL="541338" indent="-495300">
              <a:buFont typeface="Wingdings" panose="05000000000000000000" pitchFamily="2" charset="2"/>
              <a:buChar char="Ø"/>
            </a:pPr>
            <a:r>
              <a:rPr lang="nl-NL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Afstemming huidig meetproces op de SDF aanlevering?</a:t>
            </a:r>
          </a:p>
          <a:p>
            <a:pPr marL="541338" indent="-495300">
              <a:buFont typeface="Wingdings" panose="05000000000000000000" pitchFamily="2" charset="2"/>
              <a:buChar char="Ø"/>
            </a:pPr>
            <a:endParaRPr lang="nl-NL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3AF5E7D7-5BF9-41AA-AC6C-46830853D4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dirty="0"/>
              <a:t>15-11-2018</a:t>
            </a:r>
            <a:endParaRPr lang="en-US" dirty="0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B1DBACBA-E740-4364-BAAA-1A9F3FD3C9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InfinitCare – SDF pilot</a:t>
            </a:r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67ABABED-52E1-4D2A-A50F-B2B53B70CF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99446-5E8D-4359-8595-9B761EC2FC9E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83194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16AD95C-16F3-4BF2-88EB-D73BEDB2D7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Meetproces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3AF5E7D7-5BF9-41AA-AC6C-46830853D4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dirty="0"/>
              <a:t>15-11-2018</a:t>
            </a:r>
            <a:endParaRPr lang="en-US" dirty="0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B1DBACBA-E740-4364-BAAA-1A9F3FD3C9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InfinitCare – SDF pilot</a:t>
            </a:r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67ABABED-52E1-4D2A-A50F-B2B53B70CF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99446-5E8D-4359-8595-9B761EC2FC9E}" type="slidenum">
              <a:rPr lang="en-US" smtClean="0"/>
              <a:pPr/>
              <a:t>6</a:t>
            </a:fld>
            <a:endParaRPr lang="en-US"/>
          </a:p>
        </p:txBody>
      </p:sp>
      <p:graphicFrame>
        <p:nvGraphicFramePr>
          <p:cNvPr id="10" name="Tijdelijke aanduiding voor inhoud 8">
            <a:extLst/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15194659"/>
              </p:ext>
            </p:extLst>
          </p:nvPr>
        </p:nvGraphicFramePr>
        <p:xfrm>
          <a:off x="652364" y="1981337"/>
          <a:ext cx="7488832" cy="41144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1" name="Tekstvak 10">
            <a:extLst/>
          </p:cNvPr>
          <p:cNvSpPr txBox="1"/>
          <p:nvPr/>
        </p:nvSpPr>
        <p:spPr>
          <a:xfrm>
            <a:off x="5723587" y="2016204"/>
            <a:ext cx="2664296" cy="8027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546" dirty="0">
                <a:latin typeface="Trebuchet MS" panose="020B0603020202020204" pitchFamily="34" charset="0"/>
              </a:rPr>
              <a:t>ZA actie:</a:t>
            </a:r>
          </a:p>
          <a:p>
            <a:r>
              <a:rPr lang="nl-NL" sz="1546" dirty="0">
                <a:latin typeface="Trebuchet MS" panose="020B0603020202020204" pitchFamily="34" charset="0"/>
              </a:rPr>
              <a:t>Doelrealisatie meten</a:t>
            </a:r>
          </a:p>
          <a:p>
            <a:r>
              <a:rPr lang="nl-NL" sz="1546" dirty="0">
                <a:latin typeface="Trebuchet MS" panose="020B0603020202020204" pitchFamily="34" charset="0"/>
              </a:rPr>
              <a:t>Cliënttevredenheid meten</a:t>
            </a:r>
          </a:p>
        </p:txBody>
      </p:sp>
      <p:sp>
        <p:nvSpPr>
          <p:cNvPr id="12" name="Tekstvak 11">
            <a:extLst/>
          </p:cNvPr>
          <p:cNvSpPr txBox="1"/>
          <p:nvPr/>
        </p:nvSpPr>
        <p:spPr>
          <a:xfrm>
            <a:off x="7127743" y="5156108"/>
            <a:ext cx="2520280" cy="568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546" dirty="0">
                <a:latin typeface="Trebuchet MS" panose="020B0603020202020204" pitchFamily="34" charset="0"/>
              </a:rPr>
              <a:t>ZA actie:</a:t>
            </a:r>
          </a:p>
          <a:p>
            <a:r>
              <a:rPr lang="nl-NL" sz="1546" dirty="0">
                <a:latin typeface="Trebuchet MS" panose="020B0603020202020204" pitchFamily="34" charset="0"/>
              </a:rPr>
              <a:t>Registreren van uitstroom</a:t>
            </a:r>
          </a:p>
        </p:txBody>
      </p:sp>
      <p:sp>
        <p:nvSpPr>
          <p:cNvPr id="13" name="Afgeronde rechthoek 6"/>
          <p:cNvSpPr/>
          <p:nvPr/>
        </p:nvSpPr>
        <p:spPr bwMode="auto">
          <a:xfrm>
            <a:off x="5716551" y="3149793"/>
            <a:ext cx="1616430" cy="288032"/>
          </a:xfrm>
          <a:prstGeom prst="roundRect">
            <a:avLst/>
          </a:prstGeom>
          <a:solidFill>
            <a:schemeClr val="accent3">
              <a:lumMod val="8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 extrusionH="76200" prstMaterial="dkEdge">
            <a:bevelT w="165100" prst="coolSlant"/>
            <a:extrusionClr>
              <a:srgbClr val="ACD4F0"/>
            </a:extrusionClr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rebuchet MS" panose="020B0603020202020204" pitchFamily="34" charset="0"/>
              </a:rPr>
              <a:t>1 maand ervoor</a:t>
            </a:r>
          </a:p>
        </p:txBody>
      </p:sp>
      <p:sp>
        <p:nvSpPr>
          <p:cNvPr id="14" name="Afgeronde rechthoek 6"/>
          <p:cNvSpPr/>
          <p:nvPr/>
        </p:nvSpPr>
        <p:spPr bwMode="auto">
          <a:xfrm>
            <a:off x="7332981" y="3149793"/>
            <a:ext cx="1616430" cy="288032"/>
          </a:xfrm>
          <a:prstGeom prst="roundRect">
            <a:avLst/>
          </a:prstGeom>
          <a:solidFill>
            <a:schemeClr val="accent3">
              <a:lumMod val="8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 extrusionH="76200" prstMaterial="dkEdge">
            <a:bevelT w="165100" prst="coolSlant"/>
            <a:extrusionClr>
              <a:srgbClr val="ACD4F0"/>
            </a:extrusionClr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rebuchet MS" panose="020B0603020202020204" pitchFamily="34" charset="0"/>
              </a:rPr>
              <a:t>1 maand erna</a:t>
            </a:r>
          </a:p>
        </p:txBody>
      </p:sp>
    </p:spTree>
    <p:extLst>
      <p:ext uri="{BB962C8B-B14F-4D97-AF65-F5344CB8AC3E}">
        <p14:creationId xmlns:p14="http://schemas.microsoft.com/office/powerpoint/2010/main" val="27397176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 animBg="1"/>
      <p:bldP spid="1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77C80A0-43D5-4417-86A2-57E8E6A17A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Cliënttevredenheid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5E13843-3ED1-4F72-8164-FD6C48E496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49263" indent="-449263">
              <a:buFont typeface="Wingdings" panose="05000000000000000000" pitchFamily="2" charset="2"/>
              <a:buChar char="Ø"/>
            </a:pPr>
            <a:r>
              <a:rPr lang="nl-NL" dirty="0">
                <a:solidFill>
                  <a:schemeClr val="tx1">
                    <a:lumMod val="50000"/>
                    <a:lumOff val="50000"/>
                  </a:schemeClr>
                </a:solidFill>
              </a:rPr>
              <a:t>Doelstelling van de organisatie</a:t>
            </a:r>
          </a:p>
          <a:p>
            <a:pPr marL="875356" lvl="1" indent="-449263">
              <a:buFont typeface="Wingdings" panose="05000000000000000000" pitchFamily="2" charset="2"/>
              <a:buChar char="Ø"/>
            </a:pPr>
            <a:r>
              <a:rPr lang="nl-NL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Interne sturing </a:t>
            </a:r>
          </a:p>
          <a:p>
            <a:pPr marL="875356" lvl="1" indent="-449263">
              <a:buFont typeface="Wingdings" panose="05000000000000000000" pitchFamily="2" charset="2"/>
              <a:buChar char="Ø"/>
            </a:pPr>
            <a:r>
              <a:rPr lang="nl-NL" dirty="0">
                <a:solidFill>
                  <a:schemeClr val="tx1">
                    <a:lumMod val="50000"/>
                    <a:lumOff val="50000"/>
                  </a:schemeClr>
                </a:solidFill>
              </a:rPr>
              <a:t>Externe verantwoording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F5396A7-4091-41A7-86BD-076D1C63C5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dirty="0"/>
              <a:t>15-11-2018</a:t>
            </a:r>
            <a:endParaRPr lang="en-US" dirty="0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8260C7CD-6032-4821-958A-F1FFD69028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InfinitCare – SDF pilot</a:t>
            </a:r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A29C5330-5FDC-4053-952C-6C122817C1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99446-5E8D-4359-8595-9B761EC2FC9E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03643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77C80A0-43D5-4417-86A2-57E8E6A17A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Cliënttevredenheid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F5396A7-4091-41A7-86BD-076D1C63C5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dirty="0"/>
              <a:t>15-11-2018</a:t>
            </a:r>
            <a:endParaRPr lang="en-US" dirty="0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8260C7CD-6032-4821-958A-F1FFD69028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InfinitCare – SDF pilot</a:t>
            </a:r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A29C5330-5FDC-4053-952C-6C122817C1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99446-5E8D-4359-8595-9B761EC2FC9E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9" name="Afbeelding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6581" y="2206625"/>
            <a:ext cx="8772525" cy="2686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39334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77C80A0-43D5-4417-86A2-57E8E6A17A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Cliënttevredenheid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5E13843-3ED1-4F72-8164-FD6C48E496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49263" indent="-449263">
              <a:buFont typeface="Wingdings" panose="05000000000000000000" pitchFamily="2" charset="2"/>
              <a:buChar char="Ø"/>
            </a:pPr>
            <a:r>
              <a:rPr lang="nl-NL" dirty="0">
                <a:solidFill>
                  <a:schemeClr val="tx1">
                    <a:lumMod val="50000"/>
                    <a:lumOff val="50000"/>
                  </a:schemeClr>
                </a:solidFill>
              </a:rPr>
              <a:t>Mogelijke vragenlijsten</a:t>
            </a:r>
          </a:p>
          <a:p>
            <a:pPr marL="875356" lvl="2" indent="-449263">
              <a:buFont typeface="Wingdings" panose="05000000000000000000" pitchFamily="2" charset="2"/>
              <a:buChar char="Ø"/>
            </a:pPr>
            <a:r>
              <a:rPr lang="nl-NL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Consumer </a:t>
            </a:r>
            <a:r>
              <a:rPr lang="nl-NL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Quality</a:t>
            </a:r>
            <a:r>
              <a:rPr lang="nl-NL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Index (CQi)</a:t>
            </a:r>
          </a:p>
          <a:p>
            <a:pPr marL="875356" lvl="2" indent="-449263">
              <a:buFont typeface="Wingdings" panose="05000000000000000000" pitchFamily="2" charset="2"/>
              <a:buChar char="Ø"/>
            </a:pPr>
            <a:r>
              <a:rPr lang="nl-NL" dirty="0">
                <a:solidFill>
                  <a:schemeClr val="tx1">
                    <a:lumMod val="50000"/>
                    <a:lumOff val="50000"/>
                  </a:schemeClr>
                </a:solidFill>
              </a:rPr>
              <a:t>Jeugdthermometer</a:t>
            </a:r>
          </a:p>
          <a:p>
            <a:pPr marL="875356" lvl="2" indent="-449263">
              <a:buFont typeface="Wingdings" panose="05000000000000000000" pitchFamily="2" charset="2"/>
              <a:buChar char="Ø"/>
            </a:pPr>
            <a:r>
              <a:rPr lang="nl-NL" dirty="0">
                <a:solidFill>
                  <a:schemeClr val="tx1">
                    <a:lumMod val="50000"/>
                    <a:lumOff val="50000"/>
                  </a:schemeClr>
                </a:solidFill>
              </a:rPr>
              <a:t>Registratie binnen EPD</a:t>
            </a:r>
          </a:p>
          <a:p>
            <a:pPr marL="875356" lvl="2" indent="-449263">
              <a:buFont typeface="Wingdings" panose="05000000000000000000" pitchFamily="2" charset="2"/>
              <a:buChar char="Ø"/>
            </a:pPr>
            <a:r>
              <a:rPr lang="nl-NL" dirty="0">
                <a:solidFill>
                  <a:schemeClr val="tx1">
                    <a:lumMod val="50000"/>
                    <a:lumOff val="50000"/>
                  </a:schemeClr>
                </a:solidFill>
              </a:rPr>
              <a:t>…</a:t>
            </a:r>
            <a:endParaRPr lang="nl-NL" dirty="0">
              <a:solidFill>
                <a:srgbClr val="FF0000"/>
              </a:solidFill>
            </a:endParaRP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F5396A7-4091-41A7-86BD-076D1C63C5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dirty="0"/>
              <a:t>15-11-2018</a:t>
            </a:r>
            <a:endParaRPr lang="en-US" dirty="0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8260C7CD-6032-4821-958A-F1FFD69028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InfinitCare – SDF pilot</a:t>
            </a:r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A29C5330-5FDC-4053-952C-6C122817C1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99446-5E8D-4359-8595-9B761EC2FC9E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850261"/>
      </p:ext>
    </p:extLst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33123</TotalTime>
  <Words>355</Words>
  <Application>Microsoft Office PowerPoint</Application>
  <PresentationFormat>Aangepast</PresentationFormat>
  <Paragraphs>128</Paragraphs>
  <Slides>15</Slides>
  <Notes>10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15</vt:i4>
      </vt:variant>
    </vt:vector>
  </HeadingPairs>
  <TitlesOfParts>
    <vt:vector size="20" baseType="lpstr">
      <vt:lpstr>ＭＳ Ｐゴシック</vt:lpstr>
      <vt:lpstr>Arial</vt:lpstr>
      <vt:lpstr>Trebuchet MS</vt:lpstr>
      <vt:lpstr>Wingdings</vt:lpstr>
      <vt:lpstr>Blank Presentation</vt:lpstr>
      <vt:lpstr>TTP WMO/Jeugdhulp Friesland</vt:lpstr>
      <vt:lpstr>Agenda</vt:lpstr>
      <vt:lpstr>Doelstellingen SDF Pilot</vt:lpstr>
      <vt:lpstr>Status aanlevering</vt:lpstr>
      <vt:lpstr>Intern proces metingen afnemen</vt:lpstr>
      <vt:lpstr>Meetproces</vt:lpstr>
      <vt:lpstr>Cliënttevredenheid</vt:lpstr>
      <vt:lpstr>Cliënttevredenheid</vt:lpstr>
      <vt:lpstr>Cliënttevredenheid</vt:lpstr>
      <vt:lpstr>Doelrealisatie</vt:lpstr>
      <vt:lpstr>Doelrealisatie</vt:lpstr>
      <vt:lpstr>GAS training</vt:lpstr>
      <vt:lpstr>Bedankt voor jullie aandacht!</vt:lpstr>
      <vt:lpstr>Werksessies</vt:lpstr>
      <vt:lpstr>Contact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Peter-Paul Laarhuis</dc:creator>
  <cp:lastModifiedBy>Cindy</cp:lastModifiedBy>
  <cp:revision>366</cp:revision>
  <cp:lastPrinted>2013-09-02T09:42:53Z</cp:lastPrinted>
  <dcterms:created xsi:type="dcterms:W3CDTF">2008-07-02T08:57:19Z</dcterms:created>
  <dcterms:modified xsi:type="dcterms:W3CDTF">2018-11-16T10:08:10Z</dcterms:modified>
</cp:coreProperties>
</file>